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81" r:id="rId1"/>
  </p:sldMasterIdLst>
  <p:notesMasterIdLst>
    <p:notesMasterId r:id="rId134"/>
  </p:notesMasterIdLst>
  <p:sldIdLst>
    <p:sldId id="294" r:id="rId2"/>
    <p:sldId id="256" r:id="rId3"/>
    <p:sldId id="257" r:id="rId4"/>
    <p:sldId id="258" r:id="rId5"/>
    <p:sldId id="259" r:id="rId6"/>
    <p:sldId id="260" r:id="rId7"/>
    <p:sldId id="261" r:id="rId8"/>
    <p:sldId id="295" r:id="rId9"/>
    <p:sldId id="269" r:id="rId10"/>
    <p:sldId id="272" r:id="rId11"/>
    <p:sldId id="306" r:id="rId12"/>
    <p:sldId id="274" r:id="rId13"/>
    <p:sldId id="587" r:id="rId14"/>
    <p:sldId id="277" r:id="rId15"/>
    <p:sldId id="280" r:id="rId16"/>
    <p:sldId id="278" r:id="rId17"/>
    <p:sldId id="282" r:id="rId18"/>
    <p:sldId id="284" r:id="rId19"/>
    <p:sldId id="588" r:id="rId20"/>
    <p:sldId id="289" r:id="rId21"/>
    <p:sldId id="311" r:id="rId22"/>
    <p:sldId id="291" r:id="rId23"/>
    <p:sldId id="312" r:id="rId24"/>
    <p:sldId id="344" r:id="rId25"/>
    <p:sldId id="583" r:id="rId26"/>
    <p:sldId id="584" r:id="rId27"/>
    <p:sldId id="315" r:id="rId28"/>
    <p:sldId id="318" r:id="rId29"/>
    <p:sldId id="319" r:id="rId30"/>
    <p:sldId id="321" r:id="rId31"/>
    <p:sldId id="323" r:id="rId32"/>
    <p:sldId id="586" r:id="rId33"/>
    <p:sldId id="349" r:id="rId34"/>
    <p:sldId id="350" r:id="rId35"/>
    <p:sldId id="367" r:id="rId36"/>
    <p:sldId id="366" r:id="rId37"/>
    <p:sldId id="354" r:id="rId38"/>
    <p:sldId id="355" r:id="rId39"/>
    <p:sldId id="356" r:id="rId40"/>
    <p:sldId id="388" r:id="rId41"/>
    <p:sldId id="368" r:id="rId42"/>
    <p:sldId id="392" r:id="rId43"/>
    <p:sldId id="395" r:id="rId44"/>
    <p:sldId id="383" r:id="rId45"/>
    <p:sldId id="385" r:id="rId46"/>
    <p:sldId id="396" r:id="rId47"/>
    <p:sldId id="404" r:id="rId48"/>
    <p:sldId id="439" r:id="rId49"/>
    <p:sldId id="441" r:id="rId50"/>
    <p:sldId id="443" r:id="rId51"/>
    <p:sldId id="424" r:id="rId52"/>
    <p:sldId id="445" r:id="rId53"/>
    <p:sldId id="450" r:id="rId54"/>
    <p:sldId id="452" r:id="rId55"/>
    <p:sldId id="458" r:id="rId56"/>
    <p:sldId id="462" r:id="rId57"/>
    <p:sldId id="433" r:id="rId58"/>
    <p:sldId id="465" r:id="rId59"/>
    <p:sldId id="435" r:id="rId60"/>
    <p:sldId id="436" r:id="rId61"/>
    <p:sldId id="466" r:id="rId62"/>
    <p:sldId id="438" r:id="rId63"/>
    <p:sldId id="467" r:id="rId64"/>
    <p:sldId id="495" r:id="rId65"/>
    <p:sldId id="469" r:id="rId66"/>
    <p:sldId id="471" r:id="rId67"/>
    <p:sldId id="578" r:id="rId68"/>
    <p:sldId id="579" r:id="rId69"/>
    <p:sldId id="473" r:id="rId70"/>
    <p:sldId id="505" r:id="rId71"/>
    <p:sldId id="475" r:id="rId72"/>
    <p:sldId id="496" r:id="rId73"/>
    <p:sldId id="477" r:id="rId74"/>
    <p:sldId id="478" r:id="rId75"/>
    <p:sldId id="479" r:id="rId76"/>
    <p:sldId id="480" r:id="rId77"/>
    <p:sldId id="481" r:id="rId78"/>
    <p:sldId id="483" r:id="rId79"/>
    <p:sldId id="484" r:id="rId80"/>
    <p:sldId id="498" r:id="rId81"/>
    <p:sldId id="499" r:id="rId82"/>
    <p:sldId id="500" r:id="rId83"/>
    <p:sldId id="581" r:id="rId84"/>
    <p:sldId id="503" r:id="rId85"/>
    <p:sldId id="506" r:id="rId86"/>
    <p:sldId id="485" r:id="rId87"/>
    <p:sldId id="520" r:id="rId88"/>
    <p:sldId id="489" r:id="rId89"/>
    <p:sldId id="491" r:id="rId90"/>
    <p:sldId id="493" r:id="rId91"/>
    <p:sldId id="521" r:id="rId92"/>
    <p:sldId id="416" r:id="rId93"/>
    <p:sldId id="508" r:id="rId94"/>
    <p:sldId id="510" r:id="rId95"/>
    <p:sldId id="512" r:id="rId96"/>
    <p:sldId id="522" r:id="rId97"/>
    <p:sldId id="525" r:id="rId98"/>
    <p:sldId id="532" r:id="rId99"/>
    <p:sldId id="533" r:id="rId100"/>
    <p:sldId id="524" r:id="rId101"/>
    <p:sldId id="534" r:id="rId102"/>
    <p:sldId id="535" r:id="rId103"/>
    <p:sldId id="528" r:id="rId104"/>
    <p:sldId id="537" r:id="rId105"/>
    <p:sldId id="552" r:id="rId106"/>
    <p:sldId id="553" r:id="rId107"/>
    <p:sldId id="576" r:id="rId108"/>
    <p:sldId id="539" r:id="rId109"/>
    <p:sldId id="554" r:id="rId110"/>
    <p:sldId id="575" r:id="rId111"/>
    <p:sldId id="542" r:id="rId112"/>
    <p:sldId id="562" r:id="rId113"/>
    <p:sldId id="544" r:id="rId114"/>
    <p:sldId id="546" r:id="rId115"/>
    <p:sldId id="547" r:id="rId116"/>
    <p:sldId id="570" r:id="rId117"/>
    <p:sldId id="564" r:id="rId118"/>
    <p:sldId id="569" r:id="rId119"/>
    <p:sldId id="565" r:id="rId120"/>
    <p:sldId id="549" r:id="rId121"/>
    <p:sldId id="589" r:id="rId122"/>
    <p:sldId id="591" r:id="rId123"/>
    <p:sldId id="551" r:id="rId124"/>
    <p:sldId id="529" r:id="rId125"/>
    <p:sldId id="530" r:id="rId126"/>
    <p:sldId id="556" r:id="rId127"/>
    <p:sldId id="557" r:id="rId128"/>
    <p:sldId id="558" r:id="rId129"/>
    <p:sldId id="559" r:id="rId130"/>
    <p:sldId id="531" r:id="rId131"/>
    <p:sldId id="560" r:id="rId132"/>
    <p:sldId id="590" r:id="rId133"/>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Tw Cen MT" panose="020B06020201040206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Tw Cen MT" panose="020B06020201040206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Tw Cen MT" panose="020B06020201040206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Tw Cen MT" panose="020B06020201040206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Tw Cen MT" panose="020B0602020104020603" pitchFamily="34" charset="0"/>
        <a:ea typeface="+mn-ea"/>
        <a:cs typeface="+mn-cs"/>
      </a:defRPr>
    </a:lvl5pPr>
    <a:lvl6pPr marL="2286000" algn="l" defTabSz="914400" rtl="0" eaLnBrk="1" latinLnBrk="0" hangingPunct="1">
      <a:defRPr kern="1200">
        <a:solidFill>
          <a:schemeClr val="tx1"/>
        </a:solidFill>
        <a:latin typeface="Tw Cen MT" panose="020B0602020104020603" pitchFamily="34" charset="0"/>
        <a:ea typeface="+mn-ea"/>
        <a:cs typeface="+mn-cs"/>
      </a:defRPr>
    </a:lvl6pPr>
    <a:lvl7pPr marL="2743200" algn="l" defTabSz="914400" rtl="0" eaLnBrk="1" latinLnBrk="0" hangingPunct="1">
      <a:defRPr kern="1200">
        <a:solidFill>
          <a:schemeClr val="tx1"/>
        </a:solidFill>
        <a:latin typeface="Tw Cen MT" panose="020B0602020104020603" pitchFamily="34" charset="0"/>
        <a:ea typeface="+mn-ea"/>
        <a:cs typeface="+mn-cs"/>
      </a:defRPr>
    </a:lvl7pPr>
    <a:lvl8pPr marL="3200400" algn="l" defTabSz="914400" rtl="0" eaLnBrk="1" latinLnBrk="0" hangingPunct="1">
      <a:defRPr kern="1200">
        <a:solidFill>
          <a:schemeClr val="tx1"/>
        </a:solidFill>
        <a:latin typeface="Tw Cen MT" panose="020B0602020104020603" pitchFamily="34" charset="0"/>
        <a:ea typeface="+mn-ea"/>
        <a:cs typeface="+mn-cs"/>
      </a:defRPr>
    </a:lvl8pPr>
    <a:lvl9pPr marL="3657600" algn="l" defTabSz="914400" rtl="0" eaLnBrk="1" latinLnBrk="0" hangingPunct="1">
      <a:defRPr kern="1200">
        <a:solidFill>
          <a:schemeClr val="tx1"/>
        </a:solidFill>
        <a:latin typeface="Tw Cen MT" panose="020B0602020104020603"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990099"/>
    <a:srgbClr val="FF0000"/>
    <a:srgbClr val="FF3399"/>
    <a:srgbClr val="00FF00"/>
    <a:srgbClr val="0000FF"/>
    <a:srgbClr val="6600CC"/>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239" autoAdjust="0"/>
  </p:normalViewPr>
  <p:slideViewPr>
    <p:cSldViewPr>
      <p:cViewPr varScale="1">
        <p:scale>
          <a:sx n="66" d="100"/>
          <a:sy n="66" d="100"/>
        </p:scale>
        <p:origin x="876"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notesMaster" Target="notesMasters/notes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s>
</file>

<file path=ppt/ink/ink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9-06-25T07:02:15.573"/>
    </inkml:context>
    <inkml:brush xml:id="br0">
      <inkml:brushProperty name="width" value="0.05292" units="cm"/>
      <inkml:brushProperty name="height" value="0.05292" units="cm"/>
      <inkml:brushProperty name="color" value="#FF0000"/>
    </inkml:brush>
  </inkml:definitions>
  <inkml:trace contextRef="#ctx0" brushRef="#br0">4490 11342,'14'0,"0"0,83-14,15 1,42 13,41 0,1 0,13 0,0 0,-14 0,-27-15,-71 15,1-14,-70 14,0 0,-28 0,14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06DB732-482E-7CF5-9C47-DB225682845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C40E555F-38E7-A4B8-9CC4-A45025DBE6E0}"/>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5B195FFA-6D3F-4D18-8458-CA7612782A3F}" type="datetimeFigureOut">
              <a:rPr lang="en-US"/>
              <a:pPr>
                <a:defRPr/>
              </a:pPr>
              <a:t>8/13/2023</a:t>
            </a:fld>
            <a:endParaRPr lang="en-US"/>
          </a:p>
        </p:txBody>
      </p:sp>
      <p:sp>
        <p:nvSpPr>
          <p:cNvPr id="4" name="Slide Image Placeholder 3">
            <a:extLst>
              <a:ext uri="{FF2B5EF4-FFF2-40B4-BE49-F238E27FC236}">
                <a16:creationId xmlns:a16="http://schemas.microsoft.com/office/drawing/2014/main" id="{9D2F8C95-05B2-5C26-1231-AFF9ADA2A195}"/>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6B38C92B-A1E5-89E8-718F-74A284F41150}"/>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1A1A36C-EDFA-B8E0-B8FF-9902B8944527}"/>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5ED976D9-2155-A052-B7CB-ECF4A4C2D22A}"/>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D4E7B56C-16E9-4DE8-BEF6-25FA16119A4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DB639D57-376F-1B93-847D-864DD63898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5698A8F6-6137-1CD3-6852-03529A45F24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6628" name="Slide Number Placeholder 3">
            <a:extLst>
              <a:ext uri="{FF2B5EF4-FFF2-40B4-BE49-F238E27FC236}">
                <a16:creationId xmlns:a16="http://schemas.microsoft.com/office/drawing/2014/main" id="{A4155041-E753-3045-0AEF-2216603D2F0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1285AF94-1A66-41E4-9D8D-B2C138EE9488}" type="slidenum">
              <a:rPr lang="en-US" altLang="en-US">
                <a:latin typeface="Calibri" panose="020F0502020204030204" pitchFamily="34" charset="0"/>
              </a:rPr>
              <a:pPr fontAlgn="base">
                <a:spcBef>
                  <a:spcPct val="0"/>
                </a:spcBef>
                <a:spcAft>
                  <a:spcPct val="0"/>
                </a:spcAft>
              </a:pPr>
              <a:t>5</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7BE1A5EE-9133-9468-8222-61135EC5E8F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a:extLst>
              <a:ext uri="{FF2B5EF4-FFF2-40B4-BE49-F238E27FC236}">
                <a16:creationId xmlns:a16="http://schemas.microsoft.com/office/drawing/2014/main" id="{AB915F4B-1BF7-7E83-8C99-E619B702F05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08548" name="Slide Number Placeholder 3">
            <a:extLst>
              <a:ext uri="{FF2B5EF4-FFF2-40B4-BE49-F238E27FC236}">
                <a16:creationId xmlns:a16="http://schemas.microsoft.com/office/drawing/2014/main" id="{39718B64-1ECA-F29B-B24B-9C01794FAB2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4AEA3DB1-FA2B-46A6-850D-4E7465EEE513}" type="slidenum">
              <a:rPr lang="en-US" altLang="en-US">
                <a:latin typeface="Calibri" panose="020F0502020204030204" pitchFamily="34" charset="0"/>
              </a:rPr>
              <a:pPr fontAlgn="base">
                <a:spcBef>
                  <a:spcPct val="0"/>
                </a:spcBef>
                <a:spcAft>
                  <a:spcPct val="0"/>
                </a:spcAft>
              </a:pPr>
              <a:t>84</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Droplets-HD-Title-R1d.png">
            <a:extLst>
              <a:ext uri="{FF2B5EF4-FFF2-40B4-BE49-F238E27FC236}">
                <a16:creationId xmlns:a16="http://schemas.microsoft.com/office/drawing/2014/main" id="{9DCBD178-4FDD-4329-882F-6B2DBACBD4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51012" y="1300785"/>
            <a:ext cx="8689976" cy="2509213"/>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6D696905-02F1-EF1E-6AFA-B7FA2F6D56CB}"/>
              </a:ext>
            </a:extLst>
          </p:cNvPr>
          <p:cNvSpPr>
            <a:spLocks noGrp="1"/>
          </p:cNvSpPr>
          <p:nvPr>
            <p:ph type="dt" sz="half" idx="10"/>
          </p:nvPr>
        </p:nvSpPr>
        <p:spPr/>
        <p:txBody>
          <a:bodyPr/>
          <a:lstStyle>
            <a:lvl1pPr>
              <a:defRPr/>
            </a:lvl1pPr>
          </a:lstStyle>
          <a:p>
            <a:pPr>
              <a:defRPr/>
            </a:pPr>
            <a:fld id="{958F9136-655E-408C-BCB2-C7B85C3DD2FF}" type="datetimeFigureOut">
              <a:rPr lang="en-US"/>
              <a:pPr>
                <a:defRPr/>
              </a:pPr>
              <a:t>8/13/2023</a:t>
            </a:fld>
            <a:endParaRPr lang="en-US"/>
          </a:p>
        </p:txBody>
      </p:sp>
      <p:sp>
        <p:nvSpPr>
          <p:cNvPr id="6" name="Footer Placeholder 4">
            <a:extLst>
              <a:ext uri="{FF2B5EF4-FFF2-40B4-BE49-F238E27FC236}">
                <a16:creationId xmlns:a16="http://schemas.microsoft.com/office/drawing/2014/main" id="{456177AD-2B82-A93B-CF91-C8D248438BA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50A8E02-8E6B-59DC-37AA-CB4E7E6D1924}"/>
              </a:ext>
            </a:extLst>
          </p:cNvPr>
          <p:cNvSpPr>
            <a:spLocks noGrp="1"/>
          </p:cNvSpPr>
          <p:nvPr>
            <p:ph type="sldNum" sz="quarter" idx="12"/>
          </p:nvPr>
        </p:nvSpPr>
        <p:spPr/>
        <p:txBody>
          <a:bodyPr/>
          <a:lstStyle>
            <a:lvl1pPr>
              <a:defRPr/>
            </a:lvl1pPr>
          </a:lstStyle>
          <a:p>
            <a:pPr>
              <a:defRPr/>
            </a:pPr>
            <a:fld id="{A1AEA75D-BC04-46A7-9824-D3236FA2E871}" type="slidenum">
              <a:rPr lang="en-US"/>
              <a:pPr>
                <a:defRPr/>
              </a:pPr>
              <a:t>‹#›</a:t>
            </a:fld>
            <a:endParaRPr lang="en-US"/>
          </a:p>
        </p:txBody>
      </p:sp>
    </p:spTree>
    <p:extLst>
      <p:ext uri="{BB962C8B-B14F-4D97-AF65-F5344CB8AC3E}">
        <p14:creationId xmlns:p14="http://schemas.microsoft.com/office/powerpoint/2010/main" val="4180639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5" name="Picture 7" descr="Droplets-HD-Content-R1d.png">
            <a:extLst>
              <a:ext uri="{FF2B5EF4-FFF2-40B4-BE49-F238E27FC236}">
                <a16:creationId xmlns:a16="http://schemas.microsoft.com/office/drawing/2014/main" id="{840965FC-9818-CC1E-7443-D08EE7EAB3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4">
            <a:extLst>
              <a:ext uri="{FF2B5EF4-FFF2-40B4-BE49-F238E27FC236}">
                <a16:creationId xmlns:a16="http://schemas.microsoft.com/office/drawing/2014/main" id="{98195328-C704-EE85-A068-B0DD8748FA0B}"/>
              </a:ext>
            </a:extLst>
          </p:cNvPr>
          <p:cNvSpPr>
            <a:spLocks noGrp="1"/>
          </p:cNvSpPr>
          <p:nvPr>
            <p:ph type="dt" sz="half" idx="10"/>
          </p:nvPr>
        </p:nvSpPr>
        <p:spPr/>
        <p:txBody>
          <a:bodyPr/>
          <a:lstStyle>
            <a:lvl1pPr>
              <a:defRPr/>
            </a:lvl1pPr>
          </a:lstStyle>
          <a:p>
            <a:pPr>
              <a:defRPr/>
            </a:pPr>
            <a:fld id="{18845BC2-88C2-41B7-BB77-BC2D0930F861}" type="datetimeFigureOut">
              <a:rPr lang="en-US"/>
              <a:pPr>
                <a:defRPr/>
              </a:pPr>
              <a:t>8/13/2023</a:t>
            </a:fld>
            <a:endParaRPr lang="en-US"/>
          </a:p>
        </p:txBody>
      </p:sp>
      <p:sp>
        <p:nvSpPr>
          <p:cNvPr id="7" name="Footer Placeholder 5">
            <a:extLst>
              <a:ext uri="{FF2B5EF4-FFF2-40B4-BE49-F238E27FC236}">
                <a16:creationId xmlns:a16="http://schemas.microsoft.com/office/drawing/2014/main" id="{E286DE50-7468-B907-5E75-B0E2500A7D18}"/>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52F8F6DF-E305-6873-FAEF-A53D082D4148}"/>
              </a:ext>
            </a:extLst>
          </p:cNvPr>
          <p:cNvSpPr>
            <a:spLocks noGrp="1"/>
          </p:cNvSpPr>
          <p:nvPr>
            <p:ph type="sldNum" sz="quarter" idx="12"/>
          </p:nvPr>
        </p:nvSpPr>
        <p:spPr/>
        <p:txBody>
          <a:bodyPr/>
          <a:lstStyle>
            <a:lvl1pPr>
              <a:defRPr/>
            </a:lvl1pPr>
          </a:lstStyle>
          <a:p>
            <a:pPr>
              <a:defRPr/>
            </a:pPr>
            <a:fld id="{2EC35520-CF7A-474E-835E-EAECD76208B3}" type="slidenum">
              <a:rPr lang="en-US"/>
              <a:pPr>
                <a:defRPr/>
              </a:pPr>
              <a:t>‹#›</a:t>
            </a:fld>
            <a:endParaRPr lang="en-US"/>
          </a:p>
        </p:txBody>
      </p:sp>
    </p:spTree>
    <p:extLst>
      <p:ext uri="{BB962C8B-B14F-4D97-AF65-F5344CB8AC3E}">
        <p14:creationId xmlns:p14="http://schemas.microsoft.com/office/powerpoint/2010/main" val="285036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3" name="Picture 7" descr="Droplets-HD-Content-R1d.png">
            <a:extLst>
              <a:ext uri="{FF2B5EF4-FFF2-40B4-BE49-F238E27FC236}">
                <a16:creationId xmlns:a16="http://schemas.microsoft.com/office/drawing/2014/main" id="{E88F4036-C432-2344-5C51-62B153EF63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74" y="609599"/>
            <a:ext cx="10364452" cy="3427245"/>
          </a:xfrm>
        </p:spPr>
        <p:txBody>
          <a:bodyP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2B7A28-0B2A-3A93-F585-4CABF60F6C58}"/>
              </a:ext>
            </a:extLst>
          </p:cNvPr>
          <p:cNvSpPr>
            <a:spLocks noGrp="1"/>
          </p:cNvSpPr>
          <p:nvPr>
            <p:ph type="dt" sz="half" idx="10"/>
          </p:nvPr>
        </p:nvSpPr>
        <p:spPr/>
        <p:txBody>
          <a:bodyPr/>
          <a:lstStyle>
            <a:lvl1pPr>
              <a:defRPr/>
            </a:lvl1pPr>
          </a:lstStyle>
          <a:p>
            <a:pPr>
              <a:defRPr/>
            </a:pPr>
            <a:fld id="{197B27B0-0D2B-48FD-9C14-EEA6A201DDDD}" type="datetimeFigureOut">
              <a:rPr lang="en-US"/>
              <a:pPr>
                <a:defRPr/>
              </a:pPr>
              <a:t>8/13/2023</a:t>
            </a:fld>
            <a:endParaRPr lang="en-US"/>
          </a:p>
        </p:txBody>
      </p:sp>
      <p:sp>
        <p:nvSpPr>
          <p:cNvPr id="6" name="Footer Placeholder 5">
            <a:extLst>
              <a:ext uri="{FF2B5EF4-FFF2-40B4-BE49-F238E27FC236}">
                <a16:creationId xmlns:a16="http://schemas.microsoft.com/office/drawing/2014/main" id="{3C393381-1F3D-EC70-F9DF-EBF75B629F7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C0BBA18B-3662-8EDE-82CE-AD12127D0AD8}"/>
              </a:ext>
            </a:extLst>
          </p:cNvPr>
          <p:cNvSpPr>
            <a:spLocks noGrp="1"/>
          </p:cNvSpPr>
          <p:nvPr>
            <p:ph type="sldNum" sz="quarter" idx="12"/>
          </p:nvPr>
        </p:nvSpPr>
        <p:spPr/>
        <p:txBody>
          <a:bodyPr/>
          <a:lstStyle>
            <a:lvl1pPr>
              <a:defRPr/>
            </a:lvl1pPr>
          </a:lstStyle>
          <a:p>
            <a:pPr>
              <a:defRPr/>
            </a:pPr>
            <a:fld id="{EB41AAE7-9F21-4A90-B7C5-E3E4CDB4E31B}" type="slidenum">
              <a:rPr lang="en-US"/>
              <a:pPr>
                <a:defRPr/>
              </a:pPr>
              <a:t>‹#›</a:t>
            </a:fld>
            <a:endParaRPr lang="en-US"/>
          </a:p>
        </p:txBody>
      </p:sp>
    </p:spTree>
    <p:extLst>
      <p:ext uri="{BB962C8B-B14F-4D97-AF65-F5344CB8AC3E}">
        <p14:creationId xmlns:p14="http://schemas.microsoft.com/office/powerpoint/2010/main" val="1285443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3" name="Picture 7" descr="Droplets-HD-Content-R1d.png">
            <a:extLst>
              <a:ext uri="{FF2B5EF4-FFF2-40B4-BE49-F238E27FC236}">
                <a16:creationId xmlns:a16="http://schemas.microsoft.com/office/drawing/2014/main" id="{2DC47A71-6C76-43E6-DFAC-53EACBF8A5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9177F9F0-C814-627D-4BBE-E57E0FB950CF}"/>
              </a:ext>
            </a:extLst>
          </p:cNvPr>
          <p:cNvSpPr txBox="1"/>
          <p:nvPr/>
        </p:nvSpPr>
        <p:spPr>
          <a:xfrm>
            <a:off x="1001713" y="754063"/>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1" fontAlgn="auto" hangingPunct="1">
              <a:spcAft>
                <a:spcPts val="0"/>
              </a:spcAft>
              <a:defRPr/>
            </a:pPr>
            <a:r>
              <a:rPr lang="en-US" sz="8000" dirty="0">
                <a:effectLst/>
                <a:latin typeface="+mn-lt"/>
              </a:rPr>
              <a:t>“</a:t>
            </a:r>
          </a:p>
        </p:txBody>
      </p:sp>
      <p:sp>
        <p:nvSpPr>
          <p:cNvPr id="6" name="TextBox 5">
            <a:extLst>
              <a:ext uri="{FF2B5EF4-FFF2-40B4-BE49-F238E27FC236}">
                <a16:creationId xmlns:a16="http://schemas.microsoft.com/office/drawing/2014/main" id="{2027B6C0-7B36-6440-DBEF-FFF405AC9A7B}"/>
              </a:ext>
            </a:extLst>
          </p:cNvPr>
          <p:cNvSpPr txBox="1"/>
          <p:nvPr/>
        </p:nvSpPr>
        <p:spPr>
          <a:xfrm>
            <a:off x="10556875" y="2994025"/>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dirty="0">
                <a:effectLst/>
                <a:latin typeface="+mn-lt"/>
              </a:rPr>
              <a:t>”</a:t>
            </a:r>
          </a:p>
        </p:txBody>
      </p:sp>
      <p:sp>
        <p:nvSpPr>
          <p:cNvPr id="2" name="Title 1"/>
          <p:cNvSpPr>
            <a:spLocks noGrp="1"/>
          </p:cNvSpPr>
          <p:nvPr>
            <p:ph type="title"/>
          </p:nvPr>
        </p:nvSpPr>
        <p:spPr>
          <a:xfrm>
            <a:off x="1446212" y="609600"/>
            <a:ext cx="9302752" cy="2992904"/>
          </a:xfrm>
        </p:spPr>
        <p:txBody>
          <a:bodyP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Date Placeholder 4">
            <a:extLst>
              <a:ext uri="{FF2B5EF4-FFF2-40B4-BE49-F238E27FC236}">
                <a16:creationId xmlns:a16="http://schemas.microsoft.com/office/drawing/2014/main" id="{62A33CB5-9552-2C09-BB45-CD3F9051F161}"/>
              </a:ext>
            </a:extLst>
          </p:cNvPr>
          <p:cNvSpPr>
            <a:spLocks noGrp="1"/>
          </p:cNvSpPr>
          <p:nvPr>
            <p:ph type="dt" sz="half" idx="14"/>
          </p:nvPr>
        </p:nvSpPr>
        <p:spPr/>
        <p:txBody>
          <a:bodyPr/>
          <a:lstStyle>
            <a:lvl1pPr>
              <a:defRPr/>
            </a:lvl1pPr>
          </a:lstStyle>
          <a:p>
            <a:pPr>
              <a:defRPr/>
            </a:pPr>
            <a:fld id="{42D1A94F-0621-42BA-9A04-C3D449A4406A}" type="datetimeFigureOut">
              <a:rPr lang="en-US"/>
              <a:pPr>
                <a:defRPr/>
              </a:pPr>
              <a:t>8/13/2023</a:t>
            </a:fld>
            <a:endParaRPr lang="en-US"/>
          </a:p>
        </p:txBody>
      </p:sp>
      <p:sp>
        <p:nvSpPr>
          <p:cNvPr id="8" name="Footer Placeholder 5">
            <a:extLst>
              <a:ext uri="{FF2B5EF4-FFF2-40B4-BE49-F238E27FC236}">
                <a16:creationId xmlns:a16="http://schemas.microsoft.com/office/drawing/2014/main" id="{00A82D6C-0A22-8A2C-47EB-A52C03AEEA5F}"/>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6">
            <a:extLst>
              <a:ext uri="{FF2B5EF4-FFF2-40B4-BE49-F238E27FC236}">
                <a16:creationId xmlns:a16="http://schemas.microsoft.com/office/drawing/2014/main" id="{0EB3D040-89E1-2A38-6E90-5B0B4B87330F}"/>
              </a:ext>
            </a:extLst>
          </p:cNvPr>
          <p:cNvSpPr>
            <a:spLocks noGrp="1"/>
          </p:cNvSpPr>
          <p:nvPr>
            <p:ph type="sldNum" sz="quarter" idx="16"/>
          </p:nvPr>
        </p:nvSpPr>
        <p:spPr/>
        <p:txBody>
          <a:bodyPr/>
          <a:lstStyle>
            <a:lvl1pPr>
              <a:defRPr/>
            </a:lvl1pPr>
          </a:lstStyle>
          <a:p>
            <a:pPr>
              <a:defRPr/>
            </a:pPr>
            <a:fld id="{1B2BFAEF-1DA1-4EA6-ABE0-5DB52080719B}" type="slidenum">
              <a:rPr lang="en-US"/>
              <a:pPr>
                <a:defRPr/>
              </a:pPr>
              <a:t>‹#›</a:t>
            </a:fld>
            <a:endParaRPr lang="en-US"/>
          </a:p>
        </p:txBody>
      </p:sp>
    </p:spTree>
    <p:extLst>
      <p:ext uri="{BB962C8B-B14F-4D97-AF65-F5344CB8AC3E}">
        <p14:creationId xmlns:p14="http://schemas.microsoft.com/office/powerpoint/2010/main" val="20312211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3" name="Picture 7" descr="Droplets-HD-Content-R1d.png">
            <a:extLst>
              <a:ext uri="{FF2B5EF4-FFF2-40B4-BE49-F238E27FC236}">
                <a16:creationId xmlns:a16="http://schemas.microsoft.com/office/drawing/2014/main" id="{AFA7DCE5-F9DF-307B-2B1A-87363885A9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63496A-2929-1E60-D2AA-9AEBAB784F40}"/>
              </a:ext>
            </a:extLst>
          </p:cNvPr>
          <p:cNvSpPr>
            <a:spLocks noGrp="1"/>
          </p:cNvSpPr>
          <p:nvPr>
            <p:ph type="dt" sz="half" idx="10"/>
          </p:nvPr>
        </p:nvSpPr>
        <p:spPr/>
        <p:txBody>
          <a:bodyPr/>
          <a:lstStyle>
            <a:lvl1pPr>
              <a:defRPr/>
            </a:lvl1pPr>
          </a:lstStyle>
          <a:p>
            <a:pPr>
              <a:defRPr/>
            </a:pPr>
            <a:fld id="{B9DC1513-DCD0-4C39-8942-1455BBE7B7B5}" type="datetimeFigureOut">
              <a:rPr lang="en-US"/>
              <a:pPr>
                <a:defRPr/>
              </a:pPr>
              <a:t>8/13/2023</a:t>
            </a:fld>
            <a:endParaRPr lang="en-US"/>
          </a:p>
        </p:txBody>
      </p:sp>
      <p:sp>
        <p:nvSpPr>
          <p:cNvPr id="6" name="Footer Placeholder 5">
            <a:extLst>
              <a:ext uri="{FF2B5EF4-FFF2-40B4-BE49-F238E27FC236}">
                <a16:creationId xmlns:a16="http://schemas.microsoft.com/office/drawing/2014/main" id="{ED7CE92E-9E69-085C-7C25-51605DEEF9E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20653182-814A-B50A-88BE-1B74335FB796}"/>
              </a:ext>
            </a:extLst>
          </p:cNvPr>
          <p:cNvSpPr>
            <a:spLocks noGrp="1"/>
          </p:cNvSpPr>
          <p:nvPr>
            <p:ph type="sldNum" sz="quarter" idx="12"/>
          </p:nvPr>
        </p:nvSpPr>
        <p:spPr/>
        <p:txBody>
          <a:bodyPr/>
          <a:lstStyle>
            <a:lvl1pPr>
              <a:defRPr/>
            </a:lvl1pPr>
          </a:lstStyle>
          <a:p>
            <a:pPr>
              <a:defRPr/>
            </a:pPr>
            <a:fld id="{EF47388B-808F-47C4-9800-C654F5780E95}" type="slidenum">
              <a:rPr lang="en-US"/>
              <a:pPr>
                <a:defRPr/>
              </a:pPr>
              <a:t>‹#›</a:t>
            </a:fld>
            <a:endParaRPr lang="en-US"/>
          </a:p>
        </p:txBody>
      </p:sp>
    </p:spTree>
    <p:extLst>
      <p:ext uri="{BB962C8B-B14F-4D97-AF65-F5344CB8AC3E}">
        <p14:creationId xmlns:p14="http://schemas.microsoft.com/office/powerpoint/2010/main" val="19832967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2" name="Picture 7" descr="Droplets-HD-Content-R1d.png">
            <a:extLst>
              <a:ext uri="{FF2B5EF4-FFF2-40B4-BE49-F238E27FC236}">
                <a16:creationId xmlns:a16="http://schemas.microsoft.com/office/drawing/2014/main" id="{2EB30BEB-2DA4-CE80-5025-1A8AF6CEFB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a:extLst>
              <a:ext uri="{FF2B5EF4-FFF2-40B4-BE49-F238E27FC236}">
                <a16:creationId xmlns:a16="http://schemas.microsoft.com/office/drawing/2014/main" id="{F67EBEB4-F674-FB39-3F0A-80D6605D2A1C}"/>
              </a:ext>
            </a:extLst>
          </p:cNvPr>
          <p:cNvSpPr>
            <a:spLocks noGrp="1"/>
          </p:cNvSpPr>
          <p:nvPr>
            <p:ph type="dt" sz="half" idx="18"/>
          </p:nvPr>
        </p:nvSpPr>
        <p:spPr/>
        <p:txBody>
          <a:bodyPr/>
          <a:lstStyle>
            <a:lvl1pPr>
              <a:defRPr/>
            </a:lvl1pPr>
          </a:lstStyle>
          <a:p>
            <a:pPr>
              <a:defRPr/>
            </a:pPr>
            <a:fld id="{B3AE2E64-418E-452C-8C1F-FC976AF5C604}" type="datetimeFigureOut">
              <a:rPr lang="en-US"/>
              <a:pPr>
                <a:defRPr/>
              </a:pPr>
              <a:t>8/13/2023</a:t>
            </a:fld>
            <a:endParaRPr lang="en-US"/>
          </a:p>
        </p:txBody>
      </p:sp>
      <p:sp>
        <p:nvSpPr>
          <p:cNvPr id="4" name="Footer Placeholder 3">
            <a:extLst>
              <a:ext uri="{FF2B5EF4-FFF2-40B4-BE49-F238E27FC236}">
                <a16:creationId xmlns:a16="http://schemas.microsoft.com/office/drawing/2014/main" id="{79ACE6E2-ADC3-DF45-31C0-767F230DB464}"/>
              </a:ext>
            </a:extLst>
          </p:cNvPr>
          <p:cNvSpPr>
            <a:spLocks noGrp="1"/>
          </p:cNvSpPr>
          <p:nvPr>
            <p:ph type="ftr" sz="quarter" idx="19"/>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28CBACED-4432-00CE-AE4D-2062DEB34354}"/>
              </a:ext>
            </a:extLst>
          </p:cNvPr>
          <p:cNvSpPr>
            <a:spLocks noGrp="1"/>
          </p:cNvSpPr>
          <p:nvPr>
            <p:ph type="sldNum" sz="quarter" idx="20"/>
          </p:nvPr>
        </p:nvSpPr>
        <p:spPr/>
        <p:txBody>
          <a:bodyPr/>
          <a:lstStyle>
            <a:lvl1pPr>
              <a:defRPr/>
            </a:lvl1pPr>
          </a:lstStyle>
          <a:p>
            <a:pPr>
              <a:defRPr/>
            </a:pPr>
            <a:fld id="{7048DC88-ED0E-489D-B27C-7ED38CB0CEC1}" type="slidenum">
              <a:rPr lang="en-US"/>
              <a:pPr>
                <a:defRPr/>
              </a:pPr>
              <a:t>‹#›</a:t>
            </a:fld>
            <a:endParaRPr lang="en-US"/>
          </a:p>
        </p:txBody>
      </p:sp>
    </p:spTree>
    <p:extLst>
      <p:ext uri="{BB962C8B-B14F-4D97-AF65-F5344CB8AC3E}">
        <p14:creationId xmlns:p14="http://schemas.microsoft.com/office/powerpoint/2010/main" val="22627391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7" descr="Droplets-HD-Content-R1d.png">
            <a:extLst>
              <a:ext uri="{FF2B5EF4-FFF2-40B4-BE49-F238E27FC236}">
                <a16:creationId xmlns:a16="http://schemas.microsoft.com/office/drawing/2014/main" id="{0D186577-4438-55B7-3901-1FE9FB5F0A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1" name="Text Placeholder 3"/>
          <p:cNvSpPr>
            <a:spLocks noGrp="1"/>
          </p:cNvSpPr>
          <p:nvPr>
            <p:ph type="body" sz="half" idx="18"/>
          </p:nvPr>
        </p:nvSpPr>
        <p:spPr>
          <a:xfrm>
            <a:off x="913774" y="4781082"/>
            <a:ext cx="3296409" cy="1010118"/>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4" name="Text Placeholder 3"/>
          <p:cNvSpPr>
            <a:spLocks noGrp="1"/>
          </p:cNvSpPr>
          <p:nvPr>
            <p:ph type="body" sz="half" idx="19"/>
          </p:nvPr>
        </p:nvSpPr>
        <p:spPr>
          <a:xfrm>
            <a:off x="4441348" y="4781080"/>
            <a:ext cx="3303352" cy="1010119"/>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7" name="Text Placeholder 3"/>
          <p:cNvSpPr>
            <a:spLocks noGrp="1"/>
          </p:cNvSpPr>
          <p:nvPr>
            <p:ph type="body" sz="half" idx="20"/>
          </p:nvPr>
        </p:nvSpPr>
        <p:spPr>
          <a:xfrm>
            <a:off x="7973173" y="4781078"/>
            <a:ext cx="3305053" cy="1010121"/>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a:extLst>
              <a:ext uri="{FF2B5EF4-FFF2-40B4-BE49-F238E27FC236}">
                <a16:creationId xmlns:a16="http://schemas.microsoft.com/office/drawing/2014/main" id="{43D706B8-6BF5-A04F-6EC9-AE534CB1D3C2}"/>
              </a:ext>
            </a:extLst>
          </p:cNvPr>
          <p:cNvSpPr>
            <a:spLocks noGrp="1"/>
          </p:cNvSpPr>
          <p:nvPr>
            <p:ph type="dt" sz="half" idx="23"/>
          </p:nvPr>
        </p:nvSpPr>
        <p:spPr/>
        <p:txBody>
          <a:bodyPr/>
          <a:lstStyle>
            <a:lvl1pPr>
              <a:defRPr/>
            </a:lvl1pPr>
          </a:lstStyle>
          <a:p>
            <a:pPr>
              <a:defRPr/>
            </a:pPr>
            <a:fld id="{D6118BF7-CE3C-4D84-BC03-A72E86DAE082}" type="datetimeFigureOut">
              <a:rPr lang="en-US"/>
              <a:pPr>
                <a:defRPr/>
              </a:pPr>
              <a:t>8/13/2023</a:t>
            </a:fld>
            <a:endParaRPr lang="en-US"/>
          </a:p>
        </p:txBody>
      </p:sp>
      <p:sp>
        <p:nvSpPr>
          <p:cNvPr id="4" name="Footer Placeholder 3">
            <a:extLst>
              <a:ext uri="{FF2B5EF4-FFF2-40B4-BE49-F238E27FC236}">
                <a16:creationId xmlns:a16="http://schemas.microsoft.com/office/drawing/2014/main" id="{B129503A-5FE7-A26D-C3AA-B586529F6C77}"/>
              </a:ext>
            </a:extLst>
          </p:cNvPr>
          <p:cNvSpPr>
            <a:spLocks noGrp="1"/>
          </p:cNvSpPr>
          <p:nvPr>
            <p:ph type="ftr" sz="quarter" idx="24"/>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1380BA05-C665-71DA-666F-A548AD2F4559}"/>
              </a:ext>
            </a:extLst>
          </p:cNvPr>
          <p:cNvSpPr>
            <a:spLocks noGrp="1"/>
          </p:cNvSpPr>
          <p:nvPr>
            <p:ph type="sldNum" sz="quarter" idx="25"/>
          </p:nvPr>
        </p:nvSpPr>
        <p:spPr/>
        <p:txBody>
          <a:bodyPr/>
          <a:lstStyle>
            <a:lvl1pPr>
              <a:defRPr/>
            </a:lvl1pPr>
          </a:lstStyle>
          <a:p>
            <a:pPr>
              <a:defRPr/>
            </a:pPr>
            <a:fld id="{0D1FA82A-A7FE-47AB-90BF-663F28365C9B}" type="slidenum">
              <a:rPr lang="en-US"/>
              <a:pPr>
                <a:defRPr/>
              </a:pPr>
              <a:t>‹#›</a:t>
            </a:fld>
            <a:endParaRPr lang="en-US"/>
          </a:p>
        </p:txBody>
      </p:sp>
    </p:spTree>
    <p:extLst>
      <p:ext uri="{BB962C8B-B14F-4D97-AF65-F5344CB8AC3E}">
        <p14:creationId xmlns:p14="http://schemas.microsoft.com/office/powerpoint/2010/main" val="1673641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3" name="Picture 7" descr="Droplets-HD-Content-R1d.png">
            <a:extLst>
              <a:ext uri="{FF2B5EF4-FFF2-40B4-BE49-F238E27FC236}">
                <a16:creationId xmlns:a16="http://schemas.microsoft.com/office/drawing/2014/main" id="{578EE215-592E-B20E-8622-81039C4A22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9A069AB-BF4D-1A32-9E66-96286C9395F5}"/>
              </a:ext>
            </a:extLst>
          </p:cNvPr>
          <p:cNvSpPr>
            <a:spLocks noGrp="1"/>
          </p:cNvSpPr>
          <p:nvPr>
            <p:ph type="dt" sz="half" idx="14"/>
          </p:nvPr>
        </p:nvSpPr>
        <p:spPr/>
        <p:txBody>
          <a:bodyPr/>
          <a:lstStyle>
            <a:lvl1pPr>
              <a:defRPr/>
            </a:lvl1pPr>
          </a:lstStyle>
          <a:p>
            <a:pPr>
              <a:defRPr/>
            </a:pPr>
            <a:fld id="{FD4A608F-B966-413A-8911-6BB77D81A7A0}" type="datetimeFigureOut">
              <a:rPr lang="en-US"/>
              <a:pPr>
                <a:defRPr/>
              </a:pPr>
              <a:t>8/13/2023</a:t>
            </a:fld>
            <a:endParaRPr lang="en-US"/>
          </a:p>
        </p:txBody>
      </p:sp>
      <p:sp>
        <p:nvSpPr>
          <p:cNvPr id="5" name="Footer Placeholder 4">
            <a:extLst>
              <a:ext uri="{FF2B5EF4-FFF2-40B4-BE49-F238E27FC236}">
                <a16:creationId xmlns:a16="http://schemas.microsoft.com/office/drawing/2014/main" id="{E14B0336-A161-61B5-7C1F-8008003F3A59}"/>
              </a:ext>
            </a:extLst>
          </p:cNvPr>
          <p:cNvSpPr>
            <a:spLocks noGrp="1"/>
          </p:cNvSpPr>
          <p:nvPr>
            <p:ph type="ftr" sz="quarter" idx="15"/>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12382DA-3E8B-48E0-FC16-882F9FA5974F}"/>
              </a:ext>
            </a:extLst>
          </p:cNvPr>
          <p:cNvSpPr>
            <a:spLocks noGrp="1"/>
          </p:cNvSpPr>
          <p:nvPr>
            <p:ph type="sldNum" sz="quarter" idx="16"/>
          </p:nvPr>
        </p:nvSpPr>
        <p:spPr/>
        <p:txBody>
          <a:bodyPr/>
          <a:lstStyle>
            <a:lvl1pPr>
              <a:defRPr/>
            </a:lvl1pPr>
          </a:lstStyle>
          <a:p>
            <a:pPr>
              <a:defRPr/>
            </a:pPr>
            <a:fld id="{D48384E7-733C-4880-90C0-86E6BECE8BC8}" type="slidenum">
              <a:rPr lang="en-US"/>
              <a:pPr>
                <a:defRPr/>
              </a:pPr>
              <a:t>‹#›</a:t>
            </a:fld>
            <a:endParaRPr lang="en-US"/>
          </a:p>
        </p:txBody>
      </p:sp>
    </p:spTree>
    <p:extLst>
      <p:ext uri="{BB962C8B-B14F-4D97-AF65-F5344CB8AC3E}">
        <p14:creationId xmlns:p14="http://schemas.microsoft.com/office/powerpoint/2010/main" val="17869232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3" name="Picture 7" descr="Droplets-HD-Content-R1d.png">
            <a:extLst>
              <a:ext uri="{FF2B5EF4-FFF2-40B4-BE49-F238E27FC236}">
                <a16:creationId xmlns:a16="http://schemas.microsoft.com/office/drawing/2014/main" id="{EDBE3080-84A5-70DF-87FD-B4EF8B5763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F151434-FDC8-4D85-F2F9-2C2038607517}"/>
              </a:ext>
            </a:extLst>
          </p:cNvPr>
          <p:cNvSpPr>
            <a:spLocks noGrp="1"/>
          </p:cNvSpPr>
          <p:nvPr>
            <p:ph type="dt" sz="half" idx="14"/>
          </p:nvPr>
        </p:nvSpPr>
        <p:spPr/>
        <p:txBody>
          <a:bodyPr/>
          <a:lstStyle>
            <a:lvl1pPr>
              <a:defRPr/>
            </a:lvl1pPr>
          </a:lstStyle>
          <a:p>
            <a:pPr>
              <a:defRPr/>
            </a:pPr>
            <a:fld id="{57B003FC-D2D2-44BF-9845-7D885BD6F5C7}" type="datetimeFigureOut">
              <a:rPr lang="en-US"/>
              <a:pPr>
                <a:defRPr/>
              </a:pPr>
              <a:t>8/13/2023</a:t>
            </a:fld>
            <a:endParaRPr lang="en-US"/>
          </a:p>
        </p:txBody>
      </p:sp>
      <p:sp>
        <p:nvSpPr>
          <p:cNvPr id="5" name="Footer Placeholder 4">
            <a:extLst>
              <a:ext uri="{FF2B5EF4-FFF2-40B4-BE49-F238E27FC236}">
                <a16:creationId xmlns:a16="http://schemas.microsoft.com/office/drawing/2014/main" id="{07250793-7505-D663-504C-54230DE07D7C}"/>
              </a:ext>
            </a:extLst>
          </p:cNvPr>
          <p:cNvSpPr>
            <a:spLocks noGrp="1"/>
          </p:cNvSpPr>
          <p:nvPr>
            <p:ph type="ftr" sz="quarter" idx="15"/>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F5A70CC-0405-2F0D-ECD1-32586AE3DA28}"/>
              </a:ext>
            </a:extLst>
          </p:cNvPr>
          <p:cNvSpPr>
            <a:spLocks noGrp="1"/>
          </p:cNvSpPr>
          <p:nvPr>
            <p:ph type="sldNum" sz="quarter" idx="16"/>
          </p:nvPr>
        </p:nvSpPr>
        <p:spPr/>
        <p:txBody>
          <a:bodyPr/>
          <a:lstStyle>
            <a:lvl1pPr>
              <a:defRPr/>
            </a:lvl1pPr>
          </a:lstStyle>
          <a:p>
            <a:pPr>
              <a:defRPr/>
            </a:pPr>
            <a:fld id="{10FC2C34-7B2F-4D91-834C-CEDA9F05518E}" type="slidenum">
              <a:rPr lang="en-US"/>
              <a:pPr>
                <a:defRPr/>
              </a:pPr>
              <a:t>‹#›</a:t>
            </a:fld>
            <a:endParaRPr lang="en-US"/>
          </a:p>
        </p:txBody>
      </p:sp>
    </p:spTree>
    <p:extLst>
      <p:ext uri="{BB962C8B-B14F-4D97-AF65-F5344CB8AC3E}">
        <p14:creationId xmlns:p14="http://schemas.microsoft.com/office/powerpoint/2010/main" val="7589529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AE4FB12-ABB6-AB6B-C910-91E7A38C796E}"/>
              </a:ext>
            </a:extLst>
          </p:cNvPr>
          <p:cNvSpPr>
            <a:spLocks noGrp="1"/>
          </p:cNvSpPr>
          <p:nvPr>
            <p:ph type="dt" sz="half" idx="10"/>
          </p:nvPr>
        </p:nvSpPr>
        <p:spPr/>
        <p:txBody>
          <a:bodyPr/>
          <a:lstStyle>
            <a:lvl1pPr>
              <a:defRPr/>
            </a:lvl1pPr>
          </a:lstStyle>
          <a:p>
            <a:pPr>
              <a:defRPr/>
            </a:pPr>
            <a:fld id="{DBDFCE9A-DE01-4D68-9902-D985A35CCEB0}" type="datetimeFigureOut">
              <a:rPr lang="en-US"/>
              <a:pPr>
                <a:defRPr/>
              </a:pPr>
              <a:t>8/13/2023</a:t>
            </a:fld>
            <a:endParaRPr lang="en-US"/>
          </a:p>
        </p:txBody>
      </p:sp>
      <p:sp>
        <p:nvSpPr>
          <p:cNvPr id="5" name="Footer Placeholder 4">
            <a:extLst>
              <a:ext uri="{FF2B5EF4-FFF2-40B4-BE49-F238E27FC236}">
                <a16:creationId xmlns:a16="http://schemas.microsoft.com/office/drawing/2014/main" id="{0B2A6859-874B-176C-99B2-31FF3B0CC07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69243ED-697F-1B4C-2F10-F6AE084AA718}"/>
              </a:ext>
            </a:extLst>
          </p:cNvPr>
          <p:cNvSpPr>
            <a:spLocks noGrp="1"/>
          </p:cNvSpPr>
          <p:nvPr>
            <p:ph type="sldNum" sz="quarter" idx="12"/>
          </p:nvPr>
        </p:nvSpPr>
        <p:spPr/>
        <p:txBody>
          <a:bodyPr/>
          <a:lstStyle>
            <a:lvl1pPr>
              <a:defRPr/>
            </a:lvl1pPr>
          </a:lstStyle>
          <a:p>
            <a:pPr>
              <a:defRPr/>
            </a:pPr>
            <a:fld id="{25CB98F1-F427-4AC2-AFAA-8FA1A8E1EB98}" type="slidenum">
              <a:rPr lang="en-US"/>
              <a:pPr>
                <a:defRPr/>
              </a:pPr>
              <a:t>‹#›</a:t>
            </a:fld>
            <a:endParaRPr lang="en-US"/>
          </a:p>
        </p:txBody>
      </p:sp>
    </p:spTree>
    <p:extLst>
      <p:ext uri="{BB962C8B-B14F-4D97-AF65-F5344CB8AC3E}">
        <p14:creationId xmlns:p14="http://schemas.microsoft.com/office/powerpoint/2010/main" val="1095647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7" descr="Droplets-HD-Content-R1d.png">
            <a:extLst>
              <a:ext uri="{FF2B5EF4-FFF2-40B4-BE49-F238E27FC236}">
                <a16:creationId xmlns:a16="http://schemas.microsoft.com/office/drawing/2014/main" id="{A80CFA60-49DD-E18C-CE91-7BAB5E14F5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4C98B10-00F4-BDB0-2466-7C489E10C893}"/>
              </a:ext>
            </a:extLst>
          </p:cNvPr>
          <p:cNvSpPr>
            <a:spLocks noGrp="1"/>
          </p:cNvSpPr>
          <p:nvPr>
            <p:ph type="dt" sz="half" idx="14"/>
          </p:nvPr>
        </p:nvSpPr>
        <p:spPr/>
        <p:txBody>
          <a:bodyPr/>
          <a:lstStyle>
            <a:lvl1pPr>
              <a:defRPr/>
            </a:lvl1pPr>
          </a:lstStyle>
          <a:p>
            <a:pPr>
              <a:defRPr/>
            </a:pPr>
            <a:fld id="{F7CF70C3-C751-48DA-B5F3-242504A28C93}" type="datetimeFigureOut">
              <a:rPr lang="en-US"/>
              <a:pPr>
                <a:defRPr/>
              </a:pPr>
              <a:t>8/13/2023</a:t>
            </a:fld>
            <a:endParaRPr lang="en-US"/>
          </a:p>
        </p:txBody>
      </p:sp>
      <p:sp>
        <p:nvSpPr>
          <p:cNvPr id="5" name="Footer Placeholder 4">
            <a:extLst>
              <a:ext uri="{FF2B5EF4-FFF2-40B4-BE49-F238E27FC236}">
                <a16:creationId xmlns:a16="http://schemas.microsoft.com/office/drawing/2014/main" id="{D8D7AACC-2844-E580-9D21-62FF3087B0F6}"/>
              </a:ext>
            </a:extLst>
          </p:cNvPr>
          <p:cNvSpPr>
            <a:spLocks noGrp="1"/>
          </p:cNvSpPr>
          <p:nvPr>
            <p:ph type="ftr" sz="quarter" idx="15"/>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561BE1C-D717-FBAE-2401-1CCD69760EBD}"/>
              </a:ext>
            </a:extLst>
          </p:cNvPr>
          <p:cNvSpPr>
            <a:spLocks noGrp="1"/>
          </p:cNvSpPr>
          <p:nvPr>
            <p:ph type="sldNum" sz="quarter" idx="16"/>
          </p:nvPr>
        </p:nvSpPr>
        <p:spPr/>
        <p:txBody>
          <a:bodyPr/>
          <a:lstStyle>
            <a:lvl1pPr>
              <a:defRPr/>
            </a:lvl1pPr>
          </a:lstStyle>
          <a:p>
            <a:pPr>
              <a:defRPr/>
            </a:pPr>
            <a:fld id="{DF023207-C1D1-4FA8-8032-744177D02FE4}" type="slidenum">
              <a:rPr lang="en-US"/>
              <a:pPr>
                <a:defRPr/>
              </a:pPr>
              <a:t>‹#›</a:t>
            </a:fld>
            <a:endParaRPr lang="en-US"/>
          </a:p>
        </p:txBody>
      </p:sp>
    </p:spTree>
    <p:extLst>
      <p:ext uri="{BB962C8B-B14F-4D97-AF65-F5344CB8AC3E}">
        <p14:creationId xmlns:p14="http://schemas.microsoft.com/office/powerpoint/2010/main" val="3525008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7" descr="Droplets-HD-Content-R1d.png">
            <a:extLst>
              <a:ext uri="{FF2B5EF4-FFF2-40B4-BE49-F238E27FC236}">
                <a16:creationId xmlns:a16="http://schemas.microsoft.com/office/drawing/2014/main" id="{31170F5B-5F29-1D51-8E25-816484BEB6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74" y="828563"/>
            <a:ext cx="10351752" cy="2736819"/>
          </a:xfrm>
        </p:spPr>
        <p:txBody>
          <a:bodyPr anchor="b"/>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0B3B7EB8-8D5E-6367-36B1-613DB3E77D90}"/>
              </a:ext>
            </a:extLst>
          </p:cNvPr>
          <p:cNvSpPr>
            <a:spLocks noGrp="1"/>
          </p:cNvSpPr>
          <p:nvPr>
            <p:ph type="dt" sz="half" idx="10"/>
          </p:nvPr>
        </p:nvSpPr>
        <p:spPr/>
        <p:txBody>
          <a:bodyPr/>
          <a:lstStyle>
            <a:lvl1pPr>
              <a:defRPr/>
            </a:lvl1pPr>
          </a:lstStyle>
          <a:p>
            <a:pPr>
              <a:defRPr/>
            </a:pPr>
            <a:fld id="{875EB498-196A-4116-AAD4-AECC4B5776BB}" type="datetimeFigureOut">
              <a:rPr lang="en-US"/>
              <a:pPr>
                <a:defRPr/>
              </a:pPr>
              <a:t>8/13/2023</a:t>
            </a:fld>
            <a:endParaRPr lang="en-US"/>
          </a:p>
        </p:txBody>
      </p:sp>
      <p:sp>
        <p:nvSpPr>
          <p:cNvPr id="6" name="Footer Placeholder 4">
            <a:extLst>
              <a:ext uri="{FF2B5EF4-FFF2-40B4-BE49-F238E27FC236}">
                <a16:creationId xmlns:a16="http://schemas.microsoft.com/office/drawing/2014/main" id="{F59F612D-D6E7-C550-EC34-F41830C6574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29F3F7D-5F10-FE5F-4A3B-6695312ED2CF}"/>
              </a:ext>
            </a:extLst>
          </p:cNvPr>
          <p:cNvSpPr>
            <a:spLocks noGrp="1"/>
          </p:cNvSpPr>
          <p:nvPr>
            <p:ph type="sldNum" sz="quarter" idx="12"/>
          </p:nvPr>
        </p:nvSpPr>
        <p:spPr/>
        <p:txBody>
          <a:bodyPr/>
          <a:lstStyle>
            <a:lvl1pPr>
              <a:defRPr/>
            </a:lvl1pPr>
          </a:lstStyle>
          <a:p>
            <a:pPr>
              <a:defRPr/>
            </a:pPr>
            <a:fld id="{7EA95D0D-20A2-4107-8CDC-A22C97F83B02}" type="slidenum">
              <a:rPr lang="en-US"/>
              <a:pPr>
                <a:defRPr/>
              </a:pPr>
              <a:t>‹#›</a:t>
            </a:fld>
            <a:endParaRPr lang="en-US"/>
          </a:p>
        </p:txBody>
      </p:sp>
    </p:spTree>
    <p:extLst>
      <p:ext uri="{BB962C8B-B14F-4D97-AF65-F5344CB8AC3E}">
        <p14:creationId xmlns:p14="http://schemas.microsoft.com/office/powerpoint/2010/main" val="3082737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2" name="Picture 7" descr="Droplets-HD-Content-R1d.png">
            <a:extLst>
              <a:ext uri="{FF2B5EF4-FFF2-40B4-BE49-F238E27FC236}">
                <a16:creationId xmlns:a16="http://schemas.microsoft.com/office/drawing/2014/main" id="{2886E7C5-EA02-F3B0-243E-07308BE763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4">
            <a:extLst>
              <a:ext uri="{FF2B5EF4-FFF2-40B4-BE49-F238E27FC236}">
                <a16:creationId xmlns:a16="http://schemas.microsoft.com/office/drawing/2014/main" id="{A7561F9B-E6F4-6FDE-9756-0086E3C286D5}"/>
              </a:ext>
            </a:extLst>
          </p:cNvPr>
          <p:cNvSpPr>
            <a:spLocks noGrp="1"/>
          </p:cNvSpPr>
          <p:nvPr>
            <p:ph type="dt" sz="half" idx="15"/>
          </p:nvPr>
        </p:nvSpPr>
        <p:spPr/>
        <p:txBody>
          <a:bodyPr/>
          <a:lstStyle>
            <a:lvl1pPr>
              <a:defRPr/>
            </a:lvl1pPr>
          </a:lstStyle>
          <a:p>
            <a:pPr>
              <a:defRPr/>
            </a:pPr>
            <a:fld id="{4508C92B-95B8-4B24-A162-8D05766013CE}" type="datetimeFigureOut">
              <a:rPr lang="en-US"/>
              <a:pPr>
                <a:defRPr/>
              </a:pPr>
              <a:t>8/13/2023</a:t>
            </a:fld>
            <a:endParaRPr lang="en-US"/>
          </a:p>
        </p:txBody>
      </p:sp>
      <p:sp>
        <p:nvSpPr>
          <p:cNvPr id="4" name="Footer Placeholder 5">
            <a:extLst>
              <a:ext uri="{FF2B5EF4-FFF2-40B4-BE49-F238E27FC236}">
                <a16:creationId xmlns:a16="http://schemas.microsoft.com/office/drawing/2014/main" id="{451CA392-2100-8DE8-4145-69BA6051429C}"/>
              </a:ext>
            </a:extLst>
          </p:cNvPr>
          <p:cNvSpPr>
            <a:spLocks noGrp="1"/>
          </p:cNvSpPr>
          <p:nvPr>
            <p:ph type="ftr" sz="quarter" idx="16"/>
          </p:nvPr>
        </p:nvSpPr>
        <p:spPr/>
        <p:txBody>
          <a:bodyPr/>
          <a:lstStyle>
            <a:lvl1pPr>
              <a:defRPr/>
            </a:lvl1pPr>
          </a:lstStyle>
          <a:p>
            <a:pPr>
              <a:defRPr/>
            </a:pPr>
            <a:endParaRPr lang="en-US"/>
          </a:p>
        </p:txBody>
      </p:sp>
      <p:sp>
        <p:nvSpPr>
          <p:cNvPr id="5" name="Slide Number Placeholder 6">
            <a:extLst>
              <a:ext uri="{FF2B5EF4-FFF2-40B4-BE49-F238E27FC236}">
                <a16:creationId xmlns:a16="http://schemas.microsoft.com/office/drawing/2014/main" id="{D654F5C8-F4CB-55D7-72DA-108F6F1612BC}"/>
              </a:ext>
            </a:extLst>
          </p:cNvPr>
          <p:cNvSpPr>
            <a:spLocks noGrp="1"/>
          </p:cNvSpPr>
          <p:nvPr>
            <p:ph type="sldNum" sz="quarter" idx="17"/>
          </p:nvPr>
        </p:nvSpPr>
        <p:spPr/>
        <p:txBody>
          <a:bodyPr/>
          <a:lstStyle>
            <a:lvl1pPr>
              <a:defRPr/>
            </a:lvl1pPr>
          </a:lstStyle>
          <a:p>
            <a:pPr>
              <a:defRPr/>
            </a:pPr>
            <a:fld id="{B2613E9D-FC6A-4019-B5D3-89E34FA45CE7}" type="slidenum">
              <a:rPr lang="en-US"/>
              <a:pPr>
                <a:defRPr/>
              </a:pPr>
              <a:t>‹#›</a:t>
            </a:fld>
            <a:endParaRPr lang="en-US"/>
          </a:p>
        </p:txBody>
      </p:sp>
    </p:spTree>
    <p:extLst>
      <p:ext uri="{BB962C8B-B14F-4D97-AF65-F5344CB8AC3E}">
        <p14:creationId xmlns:p14="http://schemas.microsoft.com/office/powerpoint/2010/main" val="1152764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 name="Picture 7" descr="Droplets-HD-Content-R1d.png">
            <a:extLst>
              <a:ext uri="{FF2B5EF4-FFF2-40B4-BE49-F238E27FC236}">
                <a16:creationId xmlns:a16="http://schemas.microsoft.com/office/drawing/2014/main" id="{9BA5A072-9FFF-6237-EDEC-C002CE8BBA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6">
            <a:extLst>
              <a:ext uri="{FF2B5EF4-FFF2-40B4-BE49-F238E27FC236}">
                <a16:creationId xmlns:a16="http://schemas.microsoft.com/office/drawing/2014/main" id="{6EAF9858-546B-72EB-584F-D40364A25B78}"/>
              </a:ext>
            </a:extLst>
          </p:cNvPr>
          <p:cNvSpPr>
            <a:spLocks noGrp="1"/>
          </p:cNvSpPr>
          <p:nvPr>
            <p:ph type="dt" sz="half" idx="15"/>
          </p:nvPr>
        </p:nvSpPr>
        <p:spPr/>
        <p:txBody>
          <a:bodyPr/>
          <a:lstStyle>
            <a:lvl1pPr>
              <a:defRPr/>
            </a:lvl1pPr>
          </a:lstStyle>
          <a:p>
            <a:pPr>
              <a:defRPr/>
            </a:pPr>
            <a:fld id="{5DF7E342-D03C-4B09-82A9-1DF2B15C368A}" type="datetimeFigureOut">
              <a:rPr lang="en-US"/>
              <a:pPr>
                <a:defRPr/>
              </a:pPr>
              <a:t>8/13/2023</a:t>
            </a:fld>
            <a:endParaRPr lang="en-US"/>
          </a:p>
        </p:txBody>
      </p:sp>
      <p:sp>
        <p:nvSpPr>
          <p:cNvPr id="6" name="Footer Placeholder 7">
            <a:extLst>
              <a:ext uri="{FF2B5EF4-FFF2-40B4-BE49-F238E27FC236}">
                <a16:creationId xmlns:a16="http://schemas.microsoft.com/office/drawing/2014/main" id="{AE1ABADB-2D43-EBBF-C21D-953C94A7F216}"/>
              </a:ext>
            </a:extLst>
          </p:cNvPr>
          <p:cNvSpPr>
            <a:spLocks noGrp="1"/>
          </p:cNvSpPr>
          <p:nvPr>
            <p:ph type="ftr" sz="quarter" idx="16"/>
          </p:nvPr>
        </p:nvSpPr>
        <p:spPr/>
        <p:txBody>
          <a:bodyPr/>
          <a:lstStyle>
            <a:lvl1pPr>
              <a:defRPr/>
            </a:lvl1pPr>
          </a:lstStyle>
          <a:p>
            <a:pPr>
              <a:defRPr/>
            </a:pPr>
            <a:endParaRPr lang="en-US"/>
          </a:p>
        </p:txBody>
      </p:sp>
      <p:sp>
        <p:nvSpPr>
          <p:cNvPr id="7" name="Slide Number Placeholder 8">
            <a:extLst>
              <a:ext uri="{FF2B5EF4-FFF2-40B4-BE49-F238E27FC236}">
                <a16:creationId xmlns:a16="http://schemas.microsoft.com/office/drawing/2014/main" id="{91858F9B-3A0B-20CC-8556-9ADA1FD2FC6F}"/>
              </a:ext>
            </a:extLst>
          </p:cNvPr>
          <p:cNvSpPr>
            <a:spLocks noGrp="1"/>
          </p:cNvSpPr>
          <p:nvPr>
            <p:ph type="sldNum" sz="quarter" idx="17"/>
          </p:nvPr>
        </p:nvSpPr>
        <p:spPr/>
        <p:txBody>
          <a:bodyPr/>
          <a:lstStyle>
            <a:lvl1pPr>
              <a:defRPr/>
            </a:lvl1pPr>
          </a:lstStyle>
          <a:p>
            <a:pPr>
              <a:defRPr/>
            </a:pPr>
            <a:fld id="{A539449E-5297-4DDC-89E2-0D6D89BA0EEF}" type="slidenum">
              <a:rPr lang="en-US"/>
              <a:pPr>
                <a:defRPr/>
              </a:pPr>
              <a:t>‹#›</a:t>
            </a:fld>
            <a:endParaRPr lang="en-US"/>
          </a:p>
        </p:txBody>
      </p:sp>
    </p:spTree>
    <p:extLst>
      <p:ext uri="{BB962C8B-B14F-4D97-AF65-F5344CB8AC3E}">
        <p14:creationId xmlns:p14="http://schemas.microsoft.com/office/powerpoint/2010/main" val="4191846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7" descr="Droplets-HD-Content-R1d.png">
            <a:extLst>
              <a:ext uri="{FF2B5EF4-FFF2-40B4-BE49-F238E27FC236}">
                <a16:creationId xmlns:a16="http://schemas.microsoft.com/office/drawing/2014/main" id="{523074F1-228D-6255-E68C-70DE154408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2">
            <a:extLst>
              <a:ext uri="{FF2B5EF4-FFF2-40B4-BE49-F238E27FC236}">
                <a16:creationId xmlns:a16="http://schemas.microsoft.com/office/drawing/2014/main" id="{26BA1917-8576-917F-1BED-ED9424167DDF}"/>
              </a:ext>
            </a:extLst>
          </p:cNvPr>
          <p:cNvSpPr>
            <a:spLocks noGrp="1"/>
          </p:cNvSpPr>
          <p:nvPr>
            <p:ph type="dt" sz="half" idx="10"/>
          </p:nvPr>
        </p:nvSpPr>
        <p:spPr/>
        <p:txBody>
          <a:bodyPr/>
          <a:lstStyle>
            <a:lvl1pPr>
              <a:defRPr/>
            </a:lvl1pPr>
          </a:lstStyle>
          <a:p>
            <a:pPr>
              <a:defRPr/>
            </a:pPr>
            <a:fld id="{F082E80E-9035-4F1B-B87F-48A232E3E7D0}" type="datetimeFigureOut">
              <a:rPr lang="en-US"/>
              <a:pPr>
                <a:defRPr/>
              </a:pPr>
              <a:t>8/13/2023</a:t>
            </a:fld>
            <a:endParaRPr lang="en-US"/>
          </a:p>
        </p:txBody>
      </p:sp>
      <p:sp>
        <p:nvSpPr>
          <p:cNvPr id="5" name="Footer Placeholder 3">
            <a:extLst>
              <a:ext uri="{FF2B5EF4-FFF2-40B4-BE49-F238E27FC236}">
                <a16:creationId xmlns:a16="http://schemas.microsoft.com/office/drawing/2014/main" id="{B05F9A69-17FD-C5A4-6D2A-3EA847336F9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8974CE48-113D-9932-C73F-6CFE67FE7943}"/>
              </a:ext>
            </a:extLst>
          </p:cNvPr>
          <p:cNvSpPr>
            <a:spLocks noGrp="1"/>
          </p:cNvSpPr>
          <p:nvPr>
            <p:ph type="sldNum" sz="quarter" idx="12"/>
          </p:nvPr>
        </p:nvSpPr>
        <p:spPr/>
        <p:txBody>
          <a:bodyPr/>
          <a:lstStyle>
            <a:lvl1pPr>
              <a:defRPr/>
            </a:lvl1pPr>
          </a:lstStyle>
          <a:p>
            <a:pPr>
              <a:defRPr/>
            </a:pPr>
            <a:fld id="{A3D79634-786B-4076-B5A6-AF8040F4FA09}" type="slidenum">
              <a:rPr lang="en-US"/>
              <a:pPr>
                <a:defRPr/>
              </a:pPr>
              <a:t>‹#›</a:t>
            </a:fld>
            <a:endParaRPr lang="en-US"/>
          </a:p>
        </p:txBody>
      </p:sp>
    </p:spTree>
    <p:extLst>
      <p:ext uri="{BB962C8B-B14F-4D97-AF65-F5344CB8AC3E}">
        <p14:creationId xmlns:p14="http://schemas.microsoft.com/office/powerpoint/2010/main" val="2835668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descr="Droplets-HD-Content-R1d.png">
            <a:extLst>
              <a:ext uri="{FF2B5EF4-FFF2-40B4-BE49-F238E27FC236}">
                <a16:creationId xmlns:a16="http://schemas.microsoft.com/office/drawing/2014/main" id="{BA45F614-B00C-8B80-2862-5E80BD8FBD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a:extLst>
              <a:ext uri="{FF2B5EF4-FFF2-40B4-BE49-F238E27FC236}">
                <a16:creationId xmlns:a16="http://schemas.microsoft.com/office/drawing/2014/main" id="{F8EF0239-F690-1289-8652-E07C4900FDD1}"/>
              </a:ext>
            </a:extLst>
          </p:cNvPr>
          <p:cNvSpPr>
            <a:spLocks noGrp="1"/>
          </p:cNvSpPr>
          <p:nvPr>
            <p:ph type="dt" sz="half" idx="10"/>
          </p:nvPr>
        </p:nvSpPr>
        <p:spPr/>
        <p:txBody>
          <a:bodyPr/>
          <a:lstStyle>
            <a:lvl1pPr>
              <a:defRPr/>
            </a:lvl1pPr>
          </a:lstStyle>
          <a:p>
            <a:pPr>
              <a:defRPr/>
            </a:pPr>
            <a:fld id="{FA90B04D-6A86-4677-8D10-D2F48B32BD1E}" type="datetimeFigureOut">
              <a:rPr lang="en-US"/>
              <a:pPr>
                <a:defRPr/>
              </a:pPr>
              <a:t>8/13/2023</a:t>
            </a:fld>
            <a:endParaRPr lang="en-US"/>
          </a:p>
        </p:txBody>
      </p:sp>
      <p:sp>
        <p:nvSpPr>
          <p:cNvPr id="4" name="Footer Placeholder 2">
            <a:extLst>
              <a:ext uri="{FF2B5EF4-FFF2-40B4-BE49-F238E27FC236}">
                <a16:creationId xmlns:a16="http://schemas.microsoft.com/office/drawing/2014/main" id="{0BDE5718-4879-8CAE-AC8E-5FB1EF067D9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01C0C2EB-6195-0158-55BF-A867F0AB1761}"/>
              </a:ext>
            </a:extLst>
          </p:cNvPr>
          <p:cNvSpPr>
            <a:spLocks noGrp="1"/>
          </p:cNvSpPr>
          <p:nvPr>
            <p:ph type="sldNum" sz="quarter" idx="12"/>
          </p:nvPr>
        </p:nvSpPr>
        <p:spPr/>
        <p:txBody>
          <a:bodyPr/>
          <a:lstStyle>
            <a:lvl1pPr>
              <a:defRPr/>
            </a:lvl1pPr>
          </a:lstStyle>
          <a:p>
            <a:pPr>
              <a:defRPr/>
            </a:pPr>
            <a:fld id="{1C911B9D-4784-49C9-994D-3EFC158E51D6}" type="slidenum">
              <a:rPr lang="en-US"/>
              <a:pPr>
                <a:defRPr/>
              </a:pPr>
              <a:t>‹#›</a:t>
            </a:fld>
            <a:endParaRPr lang="en-US"/>
          </a:p>
        </p:txBody>
      </p:sp>
    </p:spTree>
    <p:extLst>
      <p:ext uri="{BB962C8B-B14F-4D97-AF65-F5344CB8AC3E}">
        <p14:creationId xmlns:p14="http://schemas.microsoft.com/office/powerpoint/2010/main" val="291797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3" name="Picture 7" descr="Droplets-HD-Content-R1d.png">
            <a:extLst>
              <a:ext uri="{FF2B5EF4-FFF2-40B4-BE49-F238E27FC236}">
                <a16:creationId xmlns:a16="http://schemas.microsoft.com/office/drawing/2014/main" id="{49540DA5-1D66-4E84-F19B-FAE3434D9A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4879C8-CEF9-72DD-8644-806DC20F2D70}"/>
              </a:ext>
            </a:extLst>
          </p:cNvPr>
          <p:cNvSpPr>
            <a:spLocks noGrp="1"/>
          </p:cNvSpPr>
          <p:nvPr>
            <p:ph type="dt" sz="half" idx="14"/>
          </p:nvPr>
        </p:nvSpPr>
        <p:spPr/>
        <p:txBody>
          <a:bodyPr/>
          <a:lstStyle>
            <a:lvl1pPr>
              <a:defRPr/>
            </a:lvl1pPr>
          </a:lstStyle>
          <a:p>
            <a:pPr>
              <a:defRPr/>
            </a:pPr>
            <a:fld id="{AA8C334F-D6DD-4B2C-B002-1F643B92417E}" type="datetimeFigureOut">
              <a:rPr lang="en-US"/>
              <a:pPr>
                <a:defRPr/>
              </a:pPr>
              <a:t>8/13/2023</a:t>
            </a:fld>
            <a:endParaRPr lang="en-US"/>
          </a:p>
        </p:txBody>
      </p:sp>
      <p:sp>
        <p:nvSpPr>
          <p:cNvPr id="6" name="Footer Placeholder 5">
            <a:extLst>
              <a:ext uri="{FF2B5EF4-FFF2-40B4-BE49-F238E27FC236}">
                <a16:creationId xmlns:a16="http://schemas.microsoft.com/office/drawing/2014/main" id="{7502BA99-2358-DE9C-F1CF-79B5BE51BEA8}"/>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5B9A8337-BA6E-6EC5-D2F7-40D179416816}"/>
              </a:ext>
            </a:extLst>
          </p:cNvPr>
          <p:cNvSpPr>
            <a:spLocks noGrp="1"/>
          </p:cNvSpPr>
          <p:nvPr>
            <p:ph type="sldNum" sz="quarter" idx="16"/>
          </p:nvPr>
        </p:nvSpPr>
        <p:spPr/>
        <p:txBody>
          <a:bodyPr/>
          <a:lstStyle>
            <a:lvl1pPr>
              <a:defRPr/>
            </a:lvl1pPr>
          </a:lstStyle>
          <a:p>
            <a:pPr>
              <a:defRPr/>
            </a:pPr>
            <a:fld id="{144A7231-153A-49BA-A32D-334BE830CBF0}" type="slidenum">
              <a:rPr lang="en-US"/>
              <a:pPr>
                <a:defRPr/>
              </a:pPr>
              <a:t>‹#›</a:t>
            </a:fld>
            <a:endParaRPr lang="en-US"/>
          </a:p>
        </p:txBody>
      </p:sp>
    </p:spTree>
    <p:extLst>
      <p:ext uri="{BB962C8B-B14F-4D97-AF65-F5344CB8AC3E}">
        <p14:creationId xmlns:p14="http://schemas.microsoft.com/office/powerpoint/2010/main" val="319042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descr="Droplets-HD-Content-R1d.png">
            <a:extLst>
              <a:ext uri="{FF2B5EF4-FFF2-40B4-BE49-F238E27FC236}">
                <a16:creationId xmlns:a16="http://schemas.microsoft.com/office/drawing/2014/main" id="{0F71D7EF-5631-7768-4F19-95DF6DBDCD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4">
            <a:extLst>
              <a:ext uri="{FF2B5EF4-FFF2-40B4-BE49-F238E27FC236}">
                <a16:creationId xmlns:a16="http://schemas.microsoft.com/office/drawing/2014/main" id="{9EE5ECC9-27FF-6C10-1BB3-751A6AB88D5D}"/>
              </a:ext>
            </a:extLst>
          </p:cNvPr>
          <p:cNvSpPr>
            <a:spLocks noGrp="1"/>
          </p:cNvSpPr>
          <p:nvPr>
            <p:ph type="dt" sz="half" idx="10"/>
          </p:nvPr>
        </p:nvSpPr>
        <p:spPr/>
        <p:txBody>
          <a:bodyPr/>
          <a:lstStyle>
            <a:lvl1pPr>
              <a:defRPr/>
            </a:lvl1pPr>
          </a:lstStyle>
          <a:p>
            <a:pPr>
              <a:defRPr/>
            </a:pPr>
            <a:fld id="{3ADA69CE-4F94-48C3-B215-DACFC7454209}" type="datetimeFigureOut">
              <a:rPr lang="en-US"/>
              <a:pPr>
                <a:defRPr/>
              </a:pPr>
              <a:t>8/13/2023</a:t>
            </a:fld>
            <a:endParaRPr lang="en-US"/>
          </a:p>
        </p:txBody>
      </p:sp>
      <p:sp>
        <p:nvSpPr>
          <p:cNvPr id="7" name="Footer Placeholder 5">
            <a:extLst>
              <a:ext uri="{FF2B5EF4-FFF2-40B4-BE49-F238E27FC236}">
                <a16:creationId xmlns:a16="http://schemas.microsoft.com/office/drawing/2014/main" id="{535BE133-6231-4126-7E00-2424A9DE22FE}"/>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217B0B80-3EC5-9E74-E24D-5F86C977C44B}"/>
              </a:ext>
            </a:extLst>
          </p:cNvPr>
          <p:cNvSpPr>
            <a:spLocks noGrp="1"/>
          </p:cNvSpPr>
          <p:nvPr>
            <p:ph type="sldNum" sz="quarter" idx="12"/>
          </p:nvPr>
        </p:nvSpPr>
        <p:spPr/>
        <p:txBody>
          <a:bodyPr/>
          <a:lstStyle>
            <a:lvl1pPr>
              <a:defRPr/>
            </a:lvl1pPr>
          </a:lstStyle>
          <a:p>
            <a:pPr>
              <a:defRPr/>
            </a:pPr>
            <a:fld id="{2C8ED416-DAD7-475B-912C-DEE2DF64EA44}" type="slidenum">
              <a:rPr lang="en-US"/>
              <a:pPr>
                <a:defRPr/>
              </a:pPr>
              <a:t>‹#›</a:t>
            </a:fld>
            <a:endParaRPr lang="en-US"/>
          </a:p>
        </p:txBody>
      </p:sp>
    </p:spTree>
    <p:extLst>
      <p:ext uri="{BB962C8B-B14F-4D97-AF65-F5344CB8AC3E}">
        <p14:creationId xmlns:p14="http://schemas.microsoft.com/office/powerpoint/2010/main" val="54913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E9C8EF"/>
            </a:gs>
            <a:gs pos="100000">
              <a:srgbClr val="89ADDB"/>
            </a:gs>
          </a:gsLst>
          <a:lin ang="5400000"/>
        </a:gradFill>
        <a:effectLst/>
      </p:bgPr>
    </p:bg>
    <p:spTree>
      <p:nvGrpSpPr>
        <p:cNvPr id="1" name=""/>
        <p:cNvGrpSpPr/>
        <p:nvPr/>
      </p:nvGrpSpPr>
      <p:grpSpPr>
        <a:xfrm>
          <a:off x="0" y="0"/>
          <a:ext cx="0" cy="0"/>
          <a:chOff x="0" y="0"/>
          <a:chExt cx="0" cy="0"/>
        </a:xfrm>
      </p:grpSpPr>
      <p:pic>
        <p:nvPicPr>
          <p:cNvPr id="1026" name="Picture 2" descr="\\DROBO-FS\QuickDrops\JB\PPTX NG\Droplets\LightingOverlay.png">
            <a:extLst>
              <a:ext uri="{FF2B5EF4-FFF2-40B4-BE49-F238E27FC236}">
                <a16:creationId xmlns:a16="http://schemas.microsoft.com/office/drawing/2014/main" id="{FEEACC8A-1229-0E8B-F48D-1360A655E09F}"/>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a:extLst>
              <a:ext uri="{FF2B5EF4-FFF2-40B4-BE49-F238E27FC236}">
                <a16:creationId xmlns:a16="http://schemas.microsoft.com/office/drawing/2014/main" id="{83D6F4F9-F470-00CE-9788-454936CC4668}"/>
              </a:ext>
            </a:extLst>
          </p:cNvPr>
          <p:cNvSpPr>
            <a:spLocks noGrp="1"/>
          </p:cNvSpPr>
          <p:nvPr>
            <p:ph type="title"/>
          </p:nvPr>
        </p:nvSpPr>
        <p:spPr>
          <a:xfrm>
            <a:off x="914400" y="619125"/>
            <a:ext cx="10363200" cy="15954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026774F-B3F9-4756-AC54-38B7FD7377F3}"/>
              </a:ext>
            </a:extLst>
          </p:cNvPr>
          <p:cNvSpPr>
            <a:spLocks noGrp="1"/>
          </p:cNvSpPr>
          <p:nvPr>
            <p:ph type="body" idx="1"/>
          </p:nvPr>
        </p:nvSpPr>
        <p:spPr>
          <a:xfrm>
            <a:off x="914400" y="2366963"/>
            <a:ext cx="10363200" cy="34242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E118C37-C2C6-E08B-C52A-48603BDD64B2}"/>
              </a:ext>
            </a:extLst>
          </p:cNvPr>
          <p:cNvSpPr>
            <a:spLocks noGrp="1"/>
          </p:cNvSpPr>
          <p:nvPr>
            <p:ph type="dt" sz="half" idx="2"/>
          </p:nvPr>
        </p:nvSpPr>
        <p:spPr>
          <a:xfrm>
            <a:off x="7678738" y="5883275"/>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000" smtClean="0">
                <a:solidFill>
                  <a:schemeClr val="tx1"/>
                </a:solidFill>
                <a:latin typeface="+mn-lt"/>
              </a:defRPr>
            </a:lvl1pPr>
          </a:lstStyle>
          <a:p>
            <a:pPr>
              <a:defRPr/>
            </a:pPr>
            <a:fld id="{61FB7570-0D2D-4507-936C-2F749909BC81}" type="datetimeFigureOut">
              <a:rPr lang="en-US"/>
              <a:pPr>
                <a:defRPr/>
              </a:pPr>
              <a:t>8/13/2023</a:t>
            </a:fld>
            <a:endParaRPr lang="en-US"/>
          </a:p>
        </p:txBody>
      </p:sp>
      <p:sp>
        <p:nvSpPr>
          <p:cNvPr id="5" name="Footer Placeholder 4">
            <a:extLst>
              <a:ext uri="{FF2B5EF4-FFF2-40B4-BE49-F238E27FC236}">
                <a16:creationId xmlns:a16="http://schemas.microsoft.com/office/drawing/2014/main" id="{A9E20EA4-A64B-3275-2D64-EF17BEF570AA}"/>
              </a:ext>
            </a:extLst>
          </p:cNvPr>
          <p:cNvSpPr>
            <a:spLocks noGrp="1"/>
          </p:cNvSpPr>
          <p:nvPr>
            <p:ph type="ftr" sz="quarter" idx="3"/>
          </p:nvPr>
        </p:nvSpPr>
        <p:spPr>
          <a:xfrm>
            <a:off x="914400" y="5883275"/>
            <a:ext cx="6672263" cy="36512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12F07BDD-6C37-0DD0-33E4-8ACBE1CCE6A1}"/>
              </a:ext>
            </a:extLst>
          </p:cNvPr>
          <p:cNvSpPr>
            <a:spLocks noGrp="1"/>
          </p:cNvSpPr>
          <p:nvPr>
            <p:ph type="sldNum" sz="quarter" idx="4"/>
          </p:nvPr>
        </p:nvSpPr>
        <p:spPr>
          <a:xfrm>
            <a:off x="10514013" y="5883275"/>
            <a:ext cx="763587" cy="365125"/>
          </a:xfrm>
          <a:prstGeom prst="rect">
            <a:avLst/>
          </a:prstGeom>
        </p:spPr>
        <p:txBody>
          <a:bodyPr vert="horz" lIns="91440" tIns="45720" rIns="91440" bIns="45720" rtlCol="0" anchor="ctr"/>
          <a:lstStyle>
            <a:lvl1pPr algn="r" eaLnBrk="1" fontAlgn="auto" hangingPunct="1">
              <a:spcBef>
                <a:spcPts val="0"/>
              </a:spcBef>
              <a:spcAft>
                <a:spcPts val="0"/>
              </a:spcAft>
              <a:defRPr sz="1000" smtClean="0">
                <a:solidFill>
                  <a:schemeClr val="tx1"/>
                </a:solidFill>
                <a:latin typeface="+mn-lt"/>
              </a:defRPr>
            </a:lvl1pPr>
          </a:lstStyle>
          <a:p>
            <a:pPr>
              <a:defRPr/>
            </a:pPr>
            <a:fld id="{CCE2DC95-F1AE-42EA-BB29-06F07F0D3C0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518" r:id="rId1"/>
    <p:sldLayoutId id="2147484519" r:id="rId2"/>
    <p:sldLayoutId id="2147484520" r:id="rId3"/>
    <p:sldLayoutId id="2147484521" r:id="rId4"/>
    <p:sldLayoutId id="2147484522" r:id="rId5"/>
    <p:sldLayoutId id="2147484523" r:id="rId6"/>
    <p:sldLayoutId id="2147484524" r:id="rId7"/>
    <p:sldLayoutId id="2147484525" r:id="rId8"/>
    <p:sldLayoutId id="2147484526" r:id="rId9"/>
    <p:sldLayoutId id="2147484527" r:id="rId10"/>
    <p:sldLayoutId id="2147484528" r:id="rId11"/>
    <p:sldLayoutId id="2147484529" r:id="rId12"/>
    <p:sldLayoutId id="2147484530" r:id="rId13"/>
    <p:sldLayoutId id="2147484531" r:id="rId14"/>
    <p:sldLayoutId id="2147484532" r:id="rId15"/>
    <p:sldLayoutId id="2147484533" r:id="rId16"/>
    <p:sldLayoutId id="2147484534" r:id="rId17"/>
    <p:sldLayoutId id="2147484517" r:id="rId18"/>
  </p:sldLayoutIdLst>
  <p:txStyles>
    <p:titleStyle>
      <a:lvl1pPr algn="ctr" rtl="0" fontAlgn="base">
        <a:lnSpc>
          <a:spcPct val="90000"/>
        </a:lnSpc>
        <a:spcBef>
          <a:spcPct val="0"/>
        </a:spcBef>
        <a:spcAft>
          <a:spcPct val="0"/>
        </a:spcAft>
        <a:defRPr sz="3600" kern="1200" cap="all">
          <a:solidFill>
            <a:schemeClr val="tx1"/>
          </a:solidFill>
          <a:latin typeface="+mj-lt"/>
          <a:ea typeface="+mj-ea"/>
          <a:cs typeface="+mj-cs"/>
        </a:defRPr>
      </a:lvl1pPr>
      <a:lvl2pPr algn="ctr" rtl="0" fontAlgn="base">
        <a:lnSpc>
          <a:spcPct val="90000"/>
        </a:lnSpc>
        <a:spcBef>
          <a:spcPct val="0"/>
        </a:spcBef>
        <a:spcAft>
          <a:spcPct val="0"/>
        </a:spcAft>
        <a:defRPr sz="3600">
          <a:solidFill>
            <a:schemeClr val="tx1"/>
          </a:solidFill>
          <a:latin typeface="Tw Cen MT" panose="020B0602020104020603" pitchFamily="34" charset="0"/>
        </a:defRPr>
      </a:lvl2pPr>
      <a:lvl3pPr algn="ctr" rtl="0" fontAlgn="base">
        <a:lnSpc>
          <a:spcPct val="90000"/>
        </a:lnSpc>
        <a:spcBef>
          <a:spcPct val="0"/>
        </a:spcBef>
        <a:spcAft>
          <a:spcPct val="0"/>
        </a:spcAft>
        <a:defRPr sz="3600">
          <a:solidFill>
            <a:schemeClr val="tx1"/>
          </a:solidFill>
          <a:latin typeface="Tw Cen MT" panose="020B0602020104020603" pitchFamily="34" charset="0"/>
        </a:defRPr>
      </a:lvl3pPr>
      <a:lvl4pPr algn="ctr" rtl="0" fontAlgn="base">
        <a:lnSpc>
          <a:spcPct val="90000"/>
        </a:lnSpc>
        <a:spcBef>
          <a:spcPct val="0"/>
        </a:spcBef>
        <a:spcAft>
          <a:spcPct val="0"/>
        </a:spcAft>
        <a:defRPr sz="3600">
          <a:solidFill>
            <a:schemeClr val="tx1"/>
          </a:solidFill>
          <a:latin typeface="Tw Cen MT" panose="020B0602020104020603" pitchFamily="34" charset="0"/>
        </a:defRPr>
      </a:lvl4pPr>
      <a:lvl5pPr algn="ctr" rtl="0" fontAlgn="base">
        <a:lnSpc>
          <a:spcPct val="90000"/>
        </a:lnSpc>
        <a:spcBef>
          <a:spcPct val="0"/>
        </a:spcBef>
        <a:spcAft>
          <a:spcPct val="0"/>
        </a:spcAft>
        <a:defRPr sz="3600">
          <a:solidFill>
            <a:schemeClr val="tx1"/>
          </a:solidFill>
          <a:latin typeface="Tw Cen MT" panose="020B0602020104020603" pitchFamily="34" charset="0"/>
        </a:defRPr>
      </a:lvl5pPr>
      <a:lvl6pPr marL="457200" algn="ctr" rtl="0" fontAlgn="base">
        <a:lnSpc>
          <a:spcPct val="90000"/>
        </a:lnSpc>
        <a:spcBef>
          <a:spcPct val="0"/>
        </a:spcBef>
        <a:spcAft>
          <a:spcPct val="0"/>
        </a:spcAft>
        <a:defRPr sz="3600">
          <a:solidFill>
            <a:schemeClr val="tx1"/>
          </a:solidFill>
          <a:latin typeface="Tw Cen MT" panose="020B0602020104020603" pitchFamily="34" charset="0"/>
        </a:defRPr>
      </a:lvl6pPr>
      <a:lvl7pPr marL="914400" algn="ctr" rtl="0" fontAlgn="base">
        <a:lnSpc>
          <a:spcPct val="90000"/>
        </a:lnSpc>
        <a:spcBef>
          <a:spcPct val="0"/>
        </a:spcBef>
        <a:spcAft>
          <a:spcPct val="0"/>
        </a:spcAft>
        <a:defRPr sz="3600">
          <a:solidFill>
            <a:schemeClr val="tx1"/>
          </a:solidFill>
          <a:latin typeface="Tw Cen MT" panose="020B0602020104020603" pitchFamily="34" charset="0"/>
        </a:defRPr>
      </a:lvl7pPr>
      <a:lvl8pPr marL="1371600" algn="ctr" rtl="0" fontAlgn="base">
        <a:lnSpc>
          <a:spcPct val="90000"/>
        </a:lnSpc>
        <a:spcBef>
          <a:spcPct val="0"/>
        </a:spcBef>
        <a:spcAft>
          <a:spcPct val="0"/>
        </a:spcAft>
        <a:defRPr sz="3600">
          <a:solidFill>
            <a:schemeClr val="tx1"/>
          </a:solidFill>
          <a:latin typeface="Tw Cen MT" panose="020B0602020104020603" pitchFamily="34" charset="0"/>
        </a:defRPr>
      </a:lvl8pPr>
      <a:lvl9pPr marL="1828800" algn="ctr" rtl="0" fontAlgn="base">
        <a:lnSpc>
          <a:spcPct val="90000"/>
        </a:lnSpc>
        <a:spcBef>
          <a:spcPct val="0"/>
        </a:spcBef>
        <a:spcAft>
          <a:spcPct val="0"/>
        </a:spcAft>
        <a:defRPr sz="3600">
          <a:solidFill>
            <a:schemeClr val="tx1"/>
          </a:solidFill>
          <a:latin typeface="Tw Cen MT" panose="020B0602020104020603" pitchFamily="34" charset="0"/>
        </a:defRPr>
      </a:lvl9pPr>
    </p:titleStyle>
    <p:bodyStyle>
      <a:lvl1pPr marL="228600" indent="-228600" algn="l" rtl="0" fontAlgn="base">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fontAlgn="base">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fontAlgn="base">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fontAlgn="base">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fontAlgn="base">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8.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8.xml"/></Relationships>
</file>

<file path=ppt/slides/_rels/slide10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8.xml"/></Relationships>
</file>

<file path=ppt/slides/_rels/slide10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8.xml"/><Relationship Id="rId4" Type="http://schemas.openxmlformats.org/officeDocument/2006/relationships/image" Target="../media/image43.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1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8.xml"/></Relationships>
</file>

<file path=ppt/slides/_rels/slide111.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18.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8.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5.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18.xml"/></Relationships>
</file>

<file path=ppt/slides/_rels/slide116.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18.xml"/></Relationships>
</file>

<file path=ppt/slides/_rels/slide117.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18.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9.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1.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jpeg"/><Relationship Id="rId1" Type="http://schemas.openxmlformats.org/officeDocument/2006/relationships/slideLayout" Target="../slideLayouts/slideLayout18.xml"/></Relationships>
</file>

<file path=ppt/slides/_rels/slide122.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18.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18.xml"/><Relationship Id="rId4" Type="http://schemas.openxmlformats.org/officeDocument/2006/relationships/image" Target="../media/image25.emf"/></Relationships>
</file>

<file path=ppt/slides/_rels/slide4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jpeg"/><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customXml" Target="../ink/ink1.xml"/><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8.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85.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7.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1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9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png"/><Relationship Id="rId1" Type="http://schemas.openxmlformats.org/officeDocument/2006/relationships/slideLayout" Target="../slideLayouts/slideLayout18.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2DF0F64D-4582-764C-F07A-046FFC0E907D}"/>
              </a:ext>
            </a:extLst>
          </p:cNvPr>
          <p:cNvSpPr>
            <a:spLocks noChangeArrowheads="1"/>
          </p:cNvSpPr>
          <p:nvPr/>
        </p:nvSpPr>
        <p:spPr bwMode="auto">
          <a:xfrm>
            <a:off x="1981200" y="2397493"/>
            <a:ext cx="8991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ctr" eaLnBrk="1" hangingPunct="1"/>
            <a:r>
              <a:rPr lang="en-US" altLang="en-US" sz="4800" b="1" dirty="0">
                <a:solidFill>
                  <a:srgbClr val="7030A0"/>
                </a:solidFill>
                <a:latin typeface="Bahnschrift Light Condensed" panose="020B0502040204020203" pitchFamily="34" charset="0"/>
                <a:ea typeface="LCD"/>
                <a:cs typeface="LCD"/>
              </a:rPr>
              <a:t>LISTS, TUPLES, SETS AND DICTIONARY </a:t>
            </a:r>
          </a:p>
        </p:txBody>
      </p:sp>
      <p:sp>
        <p:nvSpPr>
          <p:cNvPr id="3" name="Rectangle 2"/>
          <p:cNvSpPr/>
          <p:nvPr/>
        </p:nvSpPr>
        <p:spPr>
          <a:xfrm>
            <a:off x="6248400" y="4800600"/>
            <a:ext cx="6618514" cy="2698175"/>
          </a:xfrm>
          <a:prstGeom prst="rect">
            <a:avLst/>
          </a:prstGeom>
        </p:spPr>
        <p:txBody>
          <a:bodyPr wrap="square">
            <a:spAutoFit/>
          </a:bodyPr>
          <a:lstStyle/>
          <a:p>
            <a:pPr marL="1828800" indent="-1828800">
              <a:spcBef>
                <a:spcPts val="360"/>
              </a:spcBef>
              <a:spcAft>
                <a:spcPts val="0"/>
              </a:spcAft>
            </a:pPr>
            <a:r>
              <a:rPr lang="en-US" sz="2400" b="1" dirty="0">
                <a:solidFill>
                  <a:srgbClr val="FF3300"/>
                </a:solidFill>
                <a:latin typeface="Calibri" panose="020F0502020204030204" pitchFamily="34" charset="0"/>
              </a:rPr>
              <a:t>Mrs. C.SHYAMALADEVI M.C.A., M.Phil., B.Ed.,</a:t>
            </a:r>
            <a:endParaRPr lang="en-US" sz="2400" b="1" dirty="0">
              <a:solidFill>
                <a:srgbClr val="FF3300"/>
              </a:solidFill>
            </a:endParaRPr>
          </a:p>
          <a:p>
            <a:pPr marL="1828800" indent="-1828800">
              <a:spcBef>
                <a:spcPts val="360"/>
              </a:spcBef>
              <a:spcAft>
                <a:spcPts val="0"/>
              </a:spcAft>
            </a:pPr>
            <a:r>
              <a:rPr lang="en-US" sz="2400" b="1" dirty="0">
                <a:solidFill>
                  <a:srgbClr val="FF3300"/>
                </a:solidFill>
                <a:latin typeface="Calibri" panose="020F0502020204030204" pitchFamily="34" charset="0"/>
              </a:rPr>
              <a:t>ASSISTANT PROFESSOR,</a:t>
            </a:r>
            <a:endParaRPr lang="en-US" sz="2400" b="1" dirty="0">
              <a:solidFill>
                <a:srgbClr val="FF3300"/>
              </a:solidFill>
            </a:endParaRPr>
          </a:p>
          <a:p>
            <a:pPr marL="1828800" indent="-1828800">
              <a:spcBef>
                <a:spcPts val="360"/>
              </a:spcBef>
              <a:spcAft>
                <a:spcPts val="0"/>
              </a:spcAft>
            </a:pPr>
            <a:r>
              <a:rPr lang="en-US" sz="2400" b="1" dirty="0">
                <a:solidFill>
                  <a:srgbClr val="FF3300"/>
                </a:solidFill>
                <a:latin typeface="Calibri" panose="020F0502020204030204" pitchFamily="34" charset="0"/>
              </a:rPr>
              <a:t>DEPARTMENT OF COMPUTER SCIENCE,</a:t>
            </a:r>
            <a:endParaRPr lang="en-US" sz="2400" b="1" dirty="0">
              <a:solidFill>
                <a:srgbClr val="FF3300"/>
              </a:solidFill>
            </a:endParaRPr>
          </a:p>
          <a:p>
            <a:pPr marL="1828800" indent="-1828800">
              <a:spcBef>
                <a:spcPts val="360"/>
              </a:spcBef>
              <a:spcAft>
                <a:spcPts val="0"/>
              </a:spcAft>
            </a:pPr>
            <a:r>
              <a:rPr lang="en-US" sz="2400" b="1" dirty="0">
                <a:solidFill>
                  <a:srgbClr val="FF3300"/>
                </a:solidFill>
                <a:latin typeface="Calibri" panose="020F0502020204030204" pitchFamily="34" charset="0"/>
              </a:rPr>
              <a:t>SHRIMATI INDIRA GANDHI COLLEGE, </a:t>
            </a:r>
            <a:endParaRPr lang="en-US" sz="2400" b="1" dirty="0">
              <a:solidFill>
                <a:srgbClr val="FF3300"/>
              </a:solidFill>
            </a:endParaRPr>
          </a:p>
          <a:p>
            <a:pPr marL="1828800" indent="-1828800">
              <a:spcBef>
                <a:spcPts val="360"/>
              </a:spcBef>
              <a:spcAft>
                <a:spcPts val="0"/>
              </a:spcAft>
            </a:pPr>
            <a:r>
              <a:rPr lang="en-US" sz="2400" b="1" dirty="0">
                <a:solidFill>
                  <a:srgbClr val="FF3300"/>
                </a:solidFill>
                <a:latin typeface="Calibri" panose="020F0502020204030204" pitchFamily="34" charset="0"/>
              </a:rPr>
              <a:t>TRICHY-2.</a:t>
            </a:r>
            <a:endParaRPr lang="en-US" sz="2400" b="1" dirty="0">
              <a:solidFill>
                <a:srgbClr val="FF3300"/>
              </a:solidFill>
            </a:endParaRPr>
          </a:p>
          <a:p>
            <a:r>
              <a:rPr lang="en-US" sz="1600" dirty="0"/>
              <a:t/>
            </a:r>
            <a:br>
              <a:rPr lang="en-US" sz="1600" dirty="0"/>
            </a:br>
            <a:endParaRPr lang="en-US" sz="1600" dirty="0"/>
          </a:p>
        </p:txBody>
      </p:sp>
      <p:sp>
        <p:nvSpPr>
          <p:cNvPr id="4" name="Rectangle 3"/>
          <p:cNvSpPr/>
          <p:nvPr/>
        </p:nvSpPr>
        <p:spPr>
          <a:xfrm>
            <a:off x="217714" y="865062"/>
            <a:ext cx="11734800" cy="1015663"/>
          </a:xfrm>
          <a:prstGeom prst="rect">
            <a:avLst/>
          </a:prstGeom>
        </p:spPr>
        <p:txBody>
          <a:bodyPr wrap="square">
            <a:spAutoFit/>
          </a:bodyPr>
          <a:lstStyle/>
          <a:p>
            <a:pPr algn="ctr" eaLnBrk="1" fontAlgn="auto" hangingPunct="1">
              <a:spcBef>
                <a:spcPts val="0"/>
              </a:spcBef>
              <a:spcAft>
                <a:spcPts val="0"/>
              </a:spcAft>
              <a:defRPr/>
            </a:pPr>
            <a:r>
              <a:rPr lang="en-US" sz="6000" b="1" spc="50" dirty="0">
                <a:ln w="11430"/>
                <a:solidFill>
                  <a:srgbClr val="00B050"/>
                </a:solidFill>
                <a:effectLst>
                  <a:outerShdw blurRad="76200" dist="50800" dir="5400000" algn="tl" rotWithShape="0">
                    <a:srgbClr val="000000">
                      <a:alpha val="65000"/>
                    </a:srgbClr>
                  </a:outerShdw>
                </a:effectLst>
                <a:latin typeface="Bookman Old Style" panose="02050604050505020204" pitchFamily="18" charset="0"/>
              </a:rPr>
              <a:t>PROGRAMMING IN PYTHON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E9C8EF"/>
            </a:gs>
            <a:gs pos="100000">
              <a:srgbClr val="FF99FF"/>
            </a:gs>
          </a:gsLst>
          <a:lin ang="5400000"/>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89E8C4-A6F6-26DE-012C-374FA50DAD80}"/>
              </a:ext>
            </a:extLst>
          </p:cNvPr>
          <p:cNvSpPr/>
          <p:nvPr/>
        </p:nvSpPr>
        <p:spPr>
          <a:xfrm>
            <a:off x="457200" y="-14288"/>
            <a:ext cx="10439400" cy="6862763"/>
          </a:xfrm>
          <a:prstGeom prst="rect">
            <a:avLst/>
          </a:prstGeom>
        </p:spPr>
        <p:txBody>
          <a:bodyPr>
            <a:spAutoFit/>
          </a:bodyPr>
          <a:lstStyle/>
          <a:p>
            <a:pPr marL="342900" indent="-342900" algn="just" eaLnBrk="1" fontAlgn="auto" hangingPunct="1">
              <a:spcBef>
                <a:spcPts val="0"/>
              </a:spcBef>
              <a:spcAft>
                <a:spcPts val="0"/>
              </a:spcAft>
              <a:buFont typeface="Arial" panose="020B0604020202020204" pitchFamily="34" charset="0"/>
              <a:buChar char="•"/>
              <a:defRPr/>
            </a:pPr>
            <a:r>
              <a:rPr lang="en-US" sz="4000" b="1" dirty="0">
                <a:solidFill>
                  <a:srgbClr val="00B050"/>
                </a:solidFill>
                <a:latin typeface="Bookman Old Style" pitchFamily="18" charset="0"/>
              </a:rPr>
              <a:t>Positive value </a:t>
            </a:r>
            <a:r>
              <a:rPr lang="en-US" sz="4000" b="1" dirty="0">
                <a:solidFill>
                  <a:srgbClr val="002060"/>
                </a:solidFill>
                <a:latin typeface="Bookman Old Style" pitchFamily="18" charset="0"/>
              </a:rPr>
              <a:t>of index counts from the </a:t>
            </a:r>
            <a:r>
              <a:rPr lang="en-US" sz="4000" b="1" dirty="0">
                <a:solidFill>
                  <a:srgbClr val="00B050"/>
                </a:solidFill>
                <a:latin typeface="Bookman Old Style" pitchFamily="18" charset="0"/>
              </a:rPr>
              <a:t>beginning </a:t>
            </a:r>
            <a:r>
              <a:rPr lang="en-US" sz="4000" b="1" dirty="0">
                <a:solidFill>
                  <a:srgbClr val="002060"/>
                </a:solidFill>
                <a:latin typeface="Bookman Old Style" pitchFamily="18" charset="0"/>
              </a:rPr>
              <a:t>of the list </a:t>
            </a:r>
          </a:p>
          <a:p>
            <a:pPr marL="342900" indent="-342900" algn="just" eaLnBrk="1" fontAlgn="auto" hangingPunct="1">
              <a:spcBef>
                <a:spcPts val="0"/>
              </a:spcBef>
              <a:spcAft>
                <a:spcPts val="0"/>
              </a:spcAft>
              <a:buFont typeface="Arial" panose="020B0604020202020204" pitchFamily="34" charset="0"/>
              <a:buChar char="•"/>
              <a:defRPr/>
            </a:pPr>
            <a:endParaRPr lang="en-US" sz="4000" b="1" dirty="0">
              <a:solidFill>
                <a:srgbClr val="002060"/>
              </a:solidFill>
              <a:latin typeface="Bookman Old Style" pitchFamily="18" charset="0"/>
            </a:endParaRPr>
          </a:p>
          <a:p>
            <a:pPr marL="342900" indent="-342900" algn="just" eaLnBrk="1" fontAlgn="auto" hangingPunct="1">
              <a:spcBef>
                <a:spcPts val="0"/>
              </a:spcBef>
              <a:spcAft>
                <a:spcPts val="0"/>
              </a:spcAft>
              <a:buFont typeface="Arial" panose="020B0604020202020204" pitchFamily="34" charset="0"/>
              <a:buChar char="•"/>
              <a:defRPr/>
            </a:pPr>
            <a:r>
              <a:rPr lang="en-US" sz="4000" b="1" dirty="0">
                <a:solidFill>
                  <a:srgbClr val="00B050"/>
                </a:solidFill>
                <a:latin typeface="Bookman Old Style" pitchFamily="18" charset="0"/>
              </a:rPr>
              <a:t>Negative value </a:t>
            </a:r>
            <a:r>
              <a:rPr lang="en-US" sz="4000" b="1" dirty="0">
                <a:solidFill>
                  <a:srgbClr val="002060"/>
                </a:solidFill>
                <a:latin typeface="Bookman Old Style" pitchFamily="18" charset="0"/>
              </a:rPr>
              <a:t>means counting </a:t>
            </a:r>
            <a:r>
              <a:rPr lang="en-US" sz="4000" b="1" dirty="0">
                <a:solidFill>
                  <a:srgbClr val="00B050"/>
                </a:solidFill>
                <a:latin typeface="Bookman Old Style" pitchFamily="18" charset="0"/>
              </a:rPr>
              <a:t>backward</a:t>
            </a:r>
            <a:r>
              <a:rPr lang="en-US" sz="4000" b="1" dirty="0">
                <a:solidFill>
                  <a:srgbClr val="002060"/>
                </a:solidFill>
                <a:latin typeface="Bookman Old Style" pitchFamily="18" charset="0"/>
              </a:rPr>
              <a:t> from end of the list </a:t>
            </a:r>
            <a:r>
              <a:rPr lang="en-US" sz="4000" b="1" dirty="0">
                <a:solidFill>
                  <a:srgbClr val="00B050"/>
                </a:solidFill>
                <a:latin typeface="Bookman Old Style" pitchFamily="18" charset="0"/>
              </a:rPr>
              <a:t>(i.e. in reverse order).</a:t>
            </a:r>
          </a:p>
          <a:p>
            <a:pPr algn="just" eaLnBrk="1" fontAlgn="auto" hangingPunct="1">
              <a:spcBef>
                <a:spcPts val="0"/>
              </a:spcBef>
              <a:spcAft>
                <a:spcPts val="0"/>
              </a:spcAft>
              <a:defRPr/>
            </a:pPr>
            <a:r>
              <a:rPr lang="en-US" sz="4000" b="1" dirty="0">
                <a:solidFill>
                  <a:srgbClr val="00B050"/>
                </a:solidFill>
                <a:latin typeface="Bookman Old Style" pitchFamily="18" charset="0"/>
              </a:rPr>
              <a:t> </a:t>
            </a:r>
          </a:p>
          <a:p>
            <a:pPr marL="342900" indent="-342900" algn="just" eaLnBrk="1" fontAlgn="auto" hangingPunct="1">
              <a:spcBef>
                <a:spcPts val="0"/>
              </a:spcBef>
              <a:spcAft>
                <a:spcPts val="0"/>
              </a:spcAft>
              <a:buFont typeface="Arial" panose="020B0604020202020204" pitchFamily="34" charset="0"/>
              <a:buChar char="•"/>
              <a:defRPr/>
            </a:pPr>
            <a:r>
              <a:rPr lang="en-US" sz="4000" b="1" dirty="0">
                <a:solidFill>
                  <a:srgbClr val="00B050"/>
                </a:solidFill>
                <a:latin typeface="Bookman Old Style" pitchFamily="18" charset="0"/>
              </a:rPr>
              <a:t>To access an element from a list, write the name of the list, followed by the index of the element enclosed within square brackets. </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B050"/>
            </a:gs>
            <a:gs pos="100000">
              <a:srgbClr val="89ADDB"/>
            </a:gs>
          </a:gsLst>
          <a:lin ang="5400000"/>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8C3A7D-341D-215F-A77A-886852694630}"/>
              </a:ext>
            </a:extLst>
          </p:cNvPr>
          <p:cNvSpPr/>
          <p:nvPr/>
        </p:nvSpPr>
        <p:spPr>
          <a:xfrm>
            <a:off x="2209800" y="-9525"/>
            <a:ext cx="7993063" cy="1814513"/>
          </a:xfrm>
          <a:prstGeom prst="rect">
            <a:avLst/>
          </a:prstGeom>
        </p:spPr>
        <p:txBody>
          <a:bodyPr>
            <a:spAutoFit/>
          </a:bodyPr>
          <a:lstStyle/>
          <a:p>
            <a:pPr algn="ctr" eaLnBrk="1" fontAlgn="auto" hangingPunct="1">
              <a:spcBef>
                <a:spcPts val="0"/>
              </a:spcBef>
              <a:spcAft>
                <a:spcPts val="0"/>
              </a:spcAft>
              <a:defRPr/>
            </a:pPr>
            <a:r>
              <a:rPr lang="en-US" sz="8800" b="1" dirty="0">
                <a:solidFill>
                  <a:srgbClr val="7030A0"/>
                </a:solidFill>
                <a:latin typeface="AddJazz" pitchFamily="2" charset="0"/>
              </a:rPr>
              <a:t>Difference</a:t>
            </a:r>
            <a:r>
              <a:rPr lang="en-US" sz="11194" b="1" dirty="0">
                <a:solidFill>
                  <a:srgbClr val="7030A0"/>
                </a:solidFill>
                <a:latin typeface="AddJazz" pitchFamily="2" charset="0"/>
              </a:rPr>
              <a:t> </a:t>
            </a:r>
          </a:p>
        </p:txBody>
      </p:sp>
      <p:sp>
        <p:nvSpPr>
          <p:cNvPr id="124931" name="TextBox 3">
            <a:extLst>
              <a:ext uri="{FF2B5EF4-FFF2-40B4-BE49-F238E27FC236}">
                <a16:creationId xmlns:a16="http://schemas.microsoft.com/office/drawing/2014/main" id="{5B099D32-93C9-2668-59E5-0462C2C777F0}"/>
              </a:ext>
            </a:extLst>
          </p:cNvPr>
          <p:cNvSpPr txBox="1">
            <a:spLocks noChangeArrowheads="1"/>
          </p:cNvSpPr>
          <p:nvPr/>
        </p:nvSpPr>
        <p:spPr bwMode="auto">
          <a:xfrm>
            <a:off x="685800" y="1524000"/>
            <a:ext cx="11125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3200" b="1">
                <a:solidFill>
                  <a:srgbClr val="002060"/>
                </a:solidFill>
                <a:latin typeface="Bookman Old Style" panose="02050604050505020204" pitchFamily="18" charset="0"/>
              </a:rPr>
              <a:t>It includes all elements that are in first set (say set A) but not in the second set (say set B) </a:t>
            </a:r>
          </a:p>
        </p:txBody>
      </p:sp>
      <p:pic>
        <p:nvPicPr>
          <p:cNvPr id="124932" name="Picture 4">
            <a:extLst>
              <a:ext uri="{FF2B5EF4-FFF2-40B4-BE49-F238E27FC236}">
                <a16:creationId xmlns:a16="http://schemas.microsoft.com/office/drawing/2014/main" id="{5776440D-E157-030F-408A-3D390F1281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478088"/>
            <a:ext cx="5638800" cy="304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140EDB73-2E4B-4E50-0B9B-529DFD8A537D}"/>
              </a:ext>
            </a:extLst>
          </p:cNvPr>
          <p:cNvSpPr txBox="1"/>
          <p:nvPr/>
        </p:nvSpPr>
        <p:spPr>
          <a:xfrm>
            <a:off x="800100" y="5519738"/>
            <a:ext cx="10591800" cy="1338262"/>
          </a:xfrm>
          <a:prstGeom prst="rect">
            <a:avLst/>
          </a:prstGeom>
          <a:noFill/>
        </p:spPr>
        <p:txBody>
          <a:bodyPr>
            <a:spAutoFit/>
          </a:bodyPr>
          <a:lstStyle/>
          <a:p>
            <a:pPr algn="just" eaLnBrk="1" fontAlgn="auto" hangingPunct="1">
              <a:spcBef>
                <a:spcPts val="0"/>
              </a:spcBef>
              <a:spcAft>
                <a:spcPts val="0"/>
              </a:spcAft>
              <a:defRPr/>
            </a:pPr>
            <a:r>
              <a:rPr lang="en-US" sz="4050" b="1" dirty="0">
                <a:solidFill>
                  <a:srgbClr val="002060"/>
                </a:solidFill>
                <a:latin typeface="Bookman Old Style" pitchFamily="18" charset="0"/>
              </a:rPr>
              <a:t>The </a:t>
            </a:r>
            <a:r>
              <a:rPr lang="en-US" sz="4050" b="1" dirty="0">
                <a:solidFill>
                  <a:srgbClr val="FF0000"/>
                </a:solidFill>
                <a:latin typeface="Bookman Old Style" pitchFamily="18" charset="0"/>
              </a:rPr>
              <a:t>minus (-) </a:t>
            </a:r>
            <a:r>
              <a:rPr lang="en-US" sz="4050" b="1" dirty="0">
                <a:solidFill>
                  <a:srgbClr val="002060"/>
                </a:solidFill>
                <a:latin typeface="Bookman Old Style" pitchFamily="18" charset="0"/>
              </a:rPr>
              <a:t>operator is used to difference set operation in python. </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70C0"/>
            </a:gs>
            <a:gs pos="100000">
              <a:srgbClr val="89ADDB"/>
            </a:gs>
          </a:gsLst>
          <a:lin ang="5400000"/>
        </a:gradFill>
        <a:effectLst/>
      </p:bgPr>
    </p:bg>
    <p:spTree>
      <p:nvGrpSpPr>
        <p:cNvPr id="1" name=""/>
        <p:cNvGrpSpPr/>
        <p:nvPr/>
      </p:nvGrpSpPr>
      <p:grpSpPr>
        <a:xfrm>
          <a:off x="0" y="0"/>
          <a:ext cx="0" cy="0"/>
          <a:chOff x="0" y="0"/>
          <a:chExt cx="0" cy="0"/>
        </a:xfrm>
      </p:grpSpPr>
      <p:sp>
        <p:nvSpPr>
          <p:cNvPr id="125954" name="Rectangle 1">
            <a:extLst>
              <a:ext uri="{FF2B5EF4-FFF2-40B4-BE49-F238E27FC236}">
                <a16:creationId xmlns:a16="http://schemas.microsoft.com/office/drawing/2014/main" id="{433D306F-8F84-00AA-5A6F-BEE7F193C6C2}"/>
              </a:ext>
            </a:extLst>
          </p:cNvPr>
          <p:cNvSpPr>
            <a:spLocks noChangeArrowheads="1"/>
          </p:cNvSpPr>
          <p:nvPr/>
        </p:nvSpPr>
        <p:spPr bwMode="auto">
          <a:xfrm>
            <a:off x="838200" y="1139825"/>
            <a:ext cx="9296400"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6000" b="1">
                <a:solidFill>
                  <a:srgbClr val="990099"/>
                </a:solidFill>
                <a:latin typeface="Agency FB" panose="020B0503020202020204" pitchFamily="34" charset="0"/>
              </a:rPr>
              <a:t>set_A={2,4,6,8}</a:t>
            </a:r>
          </a:p>
          <a:p>
            <a:pPr algn="just" eaLnBrk="1" hangingPunct="1"/>
            <a:r>
              <a:rPr lang="en-US" altLang="en-US" sz="6000" b="1">
                <a:solidFill>
                  <a:srgbClr val="990099"/>
                </a:solidFill>
                <a:latin typeface="Agency FB" panose="020B0503020202020204" pitchFamily="34" charset="0"/>
              </a:rPr>
              <a:t>set_B={'A', 'B', 'C', 'D',2}</a:t>
            </a:r>
          </a:p>
          <a:p>
            <a:pPr algn="just" eaLnBrk="1" hangingPunct="1"/>
            <a:r>
              <a:rPr lang="en-US" altLang="en-US" sz="6000" b="1">
                <a:solidFill>
                  <a:srgbClr val="990099"/>
                </a:solidFill>
                <a:latin typeface="Agency FB" panose="020B0503020202020204" pitchFamily="34" charset="0"/>
              </a:rPr>
              <a:t>U_set=set_A - set_B</a:t>
            </a:r>
          </a:p>
          <a:p>
            <a:pPr algn="just" eaLnBrk="1" hangingPunct="1"/>
            <a:r>
              <a:rPr lang="en-US" altLang="en-US" sz="6000" b="1">
                <a:solidFill>
                  <a:srgbClr val="990099"/>
                </a:solidFill>
                <a:latin typeface="Agency FB" panose="020B0503020202020204" pitchFamily="34" charset="0"/>
              </a:rPr>
              <a:t>print(U_set)</a:t>
            </a:r>
          </a:p>
        </p:txBody>
      </p:sp>
      <p:sp>
        <p:nvSpPr>
          <p:cNvPr id="125955" name="Rectangle 2">
            <a:extLst>
              <a:ext uri="{FF2B5EF4-FFF2-40B4-BE49-F238E27FC236}">
                <a16:creationId xmlns:a16="http://schemas.microsoft.com/office/drawing/2014/main" id="{C9C15E4B-9DBF-2DDF-49FA-671FD230116A}"/>
              </a:ext>
            </a:extLst>
          </p:cNvPr>
          <p:cNvSpPr>
            <a:spLocks noChangeArrowheads="1"/>
          </p:cNvSpPr>
          <p:nvPr/>
        </p:nvSpPr>
        <p:spPr bwMode="auto">
          <a:xfrm>
            <a:off x="838200" y="163513"/>
            <a:ext cx="30226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5400" b="1">
                <a:solidFill>
                  <a:srgbClr val="0070C0"/>
                </a:solidFill>
                <a:latin typeface="Archery Black Condensed"/>
              </a:rPr>
              <a:t>Example</a:t>
            </a:r>
          </a:p>
        </p:txBody>
      </p:sp>
      <p:sp>
        <p:nvSpPr>
          <p:cNvPr id="125956" name="Rectangle 4">
            <a:extLst>
              <a:ext uri="{FF2B5EF4-FFF2-40B4-BE49-F238E27FC236}">
                <a16:creationId xmlns:a16="http://schemas.microsoft.com/office/drawing/2014/main" id="{EAEA1C82-E055-B75F-C969-67A7BF0E814F}"/>
              </a:ext>
            </a:extLst>
          </p:cNvPr>
          <p:cNvSpPr>
            <a:spLocks noChangeArrowheads="1"/>
          </p:cNvSpPr>
          <p:nvPr/>
        </p:nvSpPr>
        <p:spPr bwMode="auto">
          <a:xfrm>
            <a:off x="8153400" y="4841875"/>
            <a:ext cx="506412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eaLnBrk="1" hangingPunct="1"/>
            <a:r>
              <a:rPr lang="en-US" altLang="en-US" sz="5400" b="1">
                <a:solidFill>
                  <a:srgbClr val="990099"/>
                </a:solidFill>
                <a:latin typeface="Agency FB" panose="020B0503020202020204" pitchFamily="34" charset="0"/>
              </a:rPr>
              <a:t>OUTPUT:</a:t>
            </a:r>
          </a:p>
          <a:p>
            <a:pPr eaLnBrk="1" hangingPunct="1"/>
            <a:r>
              <a:rPr lang="en-US" altLang="en-US" sz="5400" b="1">
                <a:solidFill>
                  <a:srgbClr val="990099"/>
                </a:solidFill>
                <a:latin typeface="Agency FB" panose="020B0503020202020204" pitchFamily="34" charset="0"/>
              </a:rPr>
              <a:t>{8,4,6}</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26978" name="Rectangle 1">
            <a:extLst>
              <a:ext uri="{FF2B5EF4-FFF2-40B4-BE49-F238E27FC236}">
                <a16:creationId xmlns:a16="http://schemas.microsoft.com/office/drawing/2014/main" id="{A15E3B2F-CB5A-A217-361C-DE9F0BA1A71A}"/>
              </a:ext>
            </a:extLst>
          </p:cNvPr>
          <p:cNvSpPr>
            <a:spLocks noChangeArrowheads="1"/>
          </p:cNvSpPr>
          <p:nvPr/>
        </p:nvSpPr>
        <p:spPr bwMode="auto">
          <a:xfrm>
            <a:off x="663575" y="1246188"/>
            <a:ext cx="10690225"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6600" b="1">
                <a:solidFill>
                  <a:srgbClr val="00B050"/>
                </a:solidFill>
                <a:latin typeface="Agency FB" panose="020B0503020202020204" pitchFamily="34" charset="0"/>
              </a:rPr>
              <a:t>set_A={2,4,6,8}</a:t>
            </a:r>
          </a:p>
          <a:p>
            <a:pPr algn="just" eaLnBrk="1" hangingPunct="1"/>
            <a:r>
              <a:rPr lang="en-US" altLang="en-US" sz="6600" b="1">
                <a:solidFill>
                  <a:srgbClr val="00B050"/>
                </a:solidFill>
                <a:latin typeface="Agency FB" panose="020B0503020202020204" pitchFamily="34" charset="0"/>
              </a:rPr>
              <a:t>set_B={'A', 'B', 'C', 'D',4}</a:t>
            </a:r>
          </a:p>
          <a:p>
            <a:pPr algn="just" eaLnBrk="1" hangingPunct="1"/>
            <a:r>
              <a:rPr lang="en-US" altLang="en-US" sz="6600" b="1">
                <a:solidFill>
                  <a:srgbClr val="00B050"/>
                </a:solidFill>
                <a:latin typeface="Agency FB" panose="020B0503020202020204" pitchFamily="34" charset="0"/>
              </a:rPr>
              <a:t>set_U=set_A.</a:t>
            </a:r>
            <a:r>
              <a:rPr lang="en-US" altLang="en-US" sz="6600" b="1">
                <a:solidFill>
                  <a:srgbClr val="FF0000"/>
                </a:solidFill>
                <a:latin typeface="Agency FB" panose="020B0503020202020204" pitchFamily="34" charset="0"/>
              </a:rPr>
              <a:t>difference</a:t>
            </a:r>
            <a:r>
              <a:rPr lang="en-US" altLang="en-US" sz="6600" b="1">
                <a:solidFill>
                  <a:srgbClr val="00B050"/>
                </a:solidFill>
                <a:latin typeface="Agency FB" panose="020B0503020202020204" pitchFamily="34" charset="0"/>
              </a:rPr>
              <a:t>(set_B)</a:t>
            </a:r>
          </a:p>
          <a:p>
            <a:pPr algn="just" eaLnBrk="1" hangingPunct="1"/>
            <a:r>
              <a:rPr lang="en-US" altLang="en-US" sz="6600" b="1">
                <a:solidFill>
                  <a:srgbClr val="00B050"/>
                </a:solidFill>
                <a:latin typeface="Agency FB" panose="020B0503020202020204" pitchFamily="34" charset="0"/>
              </a:rPr>
              <a:t>print(set_U)</a:t>
            </a:r>
          </a:p>
        </p:txBody>
      </p:sp>
      <p:sp>
        <p:nvSpPr>
          <p:cNvPr id="126979" name="Rectangle 2">
            <a:extLst>
              <a:ext uri="{FF2B5EF4-FFF2-40B4-BE49-F238E27FC236}">
                <a16:creationId xmlns:a16="http://schemas.microsoft.com/office/drawing/2014/main" id="{DCF3CF42-2D8E-D093-92A9-B1AEC433886D}"/>
              </a:ext>
            </a:extLst>
          </p:cNvPr>
          <p:cNvSpPr>
            <a:spLocks noChangeArrowheads="1"/>
          </p:cNvSpPr>
          <p:nvPr/>
        </p:nvSpPr>
        <p:spPr bwMode="auto">
          <a:xfrm>
            <a:off x="663575" y="266700"/>
            <a:ext cx="4470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5400" b="1">
                <a:solidFill>
                  <a:srgbClr val="0070C0"/>
                </a:solidFill>
                <a:latin typeface="Archery Black Condensed"/>
              </a:rPr>
              <a:t>Example</a:t>
            </a:r>
          </a:p>
        </p:txBody>
      </p:sp>
      <p:sp>
        <p:nvSpPr>
          <p:cNvPr id="6" name="Rectangle 5">
            <a:extLst>
              <a:ext uri="{FF2B5EF4-FFF2-40B4-BE49-F238E27FC236}">
                <a16:creationId xmlns:a16="http://schemas.microsoft.com/office/drawing/2014/main" id="{28641D6F-5DE2-74F9-AAE7-96C25F9E9843}"/>
              </a:ext>
            </a:extLst>
          </p:cNvPr>
          <p:cNvSpPr/>
          <p:nvPr/>
        </p:nvSpPr>
        <p:spPr>
          <a:xfrm>
            <a:off x="8991600" y="5241925"/>
            <a:ext cx="5053013" cy="1616075"/>
          </a:xfrm>
          <a:prstGeom prst="rect">
            <a:avLst/>
          </a:prstGeom>
        </p:spPr>
        <p:txBody>
          <a:bodyPr>
            <a:spAutoFit/>
          </a:bodyPr>
          <a:lstStyle/>
          <a:p>
            <a:pPr eaLnBrk="1" hangingPunct="1">
              <a:defRPr/>
            </a:pPr>
            <a:r>
              <a:rPr lang="en-US" sz="4950" b="1" dirty="0">
                <a:solidFill>
                  <a:srgbClr val="990099"/>
                </a:solidFill>
                <a:latin typeface="Agency FB" pitchFamily="34" charset="0"/>
              </a:rPr>
              <a:t>OUTPUT:</a:t>
            </a:r>
          </a:p>
          <a:p>
            <a:pPr eaLnBrk="1" hangingPunct="1">
              <a:defRPr/>
            </a:pPr>
            <a:r>
              <a:rPr lang="en-US" sz="4950" b="1" dirty="0">
                <a:solidFill>
                  <a:srgbClr val="990099"/>
                </a:solidFill>
                <a:latin typeface="Agency FB" pitchFamily="34" charset="0"/>
              </a:rPr>
              <a:t>{8,2,6}</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4EC90D-F67C-7992-3BAB-DF9811E10BE4}"/>
              </a:ext>
            </a:extLst>
          </p:cNvPr>
          <p:cNvSpPr/>
          <p:nvPr/>
        </p:nvSpPr>
        <p:spPr>
          <a:xfrm>
            <a:off x="2209800" y="152400"/>
            <a:ext cx="8277225" cy="1087438"/>
          </a:xfrm>
          <a:prstGeom prst="rect">
            <a:avLst/>
          </a:prstGeom>
        </p:spPr>
        <p:txBody>
          <a:bodyPr>
            <a:spAutoFit/>
          </a:bodyPr>
          <a:lstStyle/>
          <a:p>
            <a:pPr algn="ctr" eaLnBrk="1" fontAlgn="auto" hangingPunct="1">
              <a:spcBef>
                <a:spcPts val="0"/>
              </a:spcBef>
              <a:spcAft>
                <a:spcPts val="0"/>
              </a:spcAft>
              <a:defRPr/>
            </a:pPr>
            <a:r>
              <a:rPr lang="en-US" sz="6469" b="1" dirty="0">
                <a:solidFill>
                  <a:srgbClr val="7030A0"/>
                </a:solidFill>
                <a:latin typeface="AddJazz" pitchFamily="2" charset="0"/>
              </a:rPr>
              <a:t>Symmetric difference </a:t>
            </a:r>
          </a:p>
        </p:txBody>
      </p:sp>
      <p:pic>
        <p:nvPicPr>
          <p:cNvPr id="128003" name="Picture 3">
            <a:extLst>
              <a:ext uri="{FF2B5EF4-FFF2-40B4-BE49-F238E27FC236}">
                <a16:creationId xmlns:a16="http://schemas.microsoft.com/office/drawing/2014/main" id="{B99461F2-5493-2744-0FCF-E5259735FC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0825"/>
            <a:ext cx="10668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pic>
        <p:nvPicPr>
          <p:cNvPr id="129026" name="Picture 2">
            <a:extLst>
              <a:ext uri="{FF2B5EF4-FFF2-40B4-BE49-F238E27FC236}">
                <a16:creationId xmlns:a16="http://schemas.microsoft.com/office/drawing/2014/main" id="{9B5F800A-C4F7-F223-E624-715B37451C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807" t="33582" r="25140" b="14972"/>
          <a:stretch>
            <a:fillRect/>
          </a:stretch>
        </p:blipFill>
        <p:spPr bwMode="auto">
          <a:xfrm>
            <a:off x="3197225" y="26988"/>
            <a:ext cx="5946775" cy="3389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9027" name="Picture 2">
            <a:extLst>
              <a:ext uri="{FF2B5EF4-FFF2-40B4-BE49-F238E27FC236}">
                <a16:creationId xmlns:a16="http://schemas.microsoft.com/office/drawing/2014/main" id="{5B754740-D25B-ABE6-FACE-F599AAD203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411538"/>
            <a:ext cx="11125200" cy="369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rgbClr val="1D7EAB"/>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0F368D-5BFB-9542-AF9D-D1755DC0247D}"/>
              </a:ext>
            </a:extLst>
          </p:cNvPr>
          <p:cNvSpPr/>
          <p:nvPr/>
        </p:nvSpPr>
        <p:spPr>
          <a:xfrm>
            <a:off x="762000" y="1039813"/>
            <a:ext cx="7445375" cy="3786187"/>
          </a:xfrm>
          <a:prstGeom prst="rect">
            <a:avLst/>
          </a:prstGeom>
        </p:spPr>
        <p:txBody>
          <a:bodyPr>
            <a:spAutoFit/>
          </a:bodyPr>
          <a:lstStyle/>
          <a:p>
            <a:pPr algn="just" eaLnBrk="1" hangingPunct="1">
              <a:defRPr/>
            </a:pPr>
            <a:r>
              <a:rPr lang="en-US" sz="6000" b="1" dirty="0" err="1">
                <a:solidFill>
                  <a:schemeClr val="tx1">
                    <a:lumMod val="75000"/>
                    <a:lumOff val="25000"/>
                  </a:schemeClr>
                </a:solidFill>
                <a:latin typeface="Agency FB" pitchFamily="34" charset="0"/>
              </a:rPr>
              <a:t>set_A</a:t>
            </a:r>
            <a:r>
              <a:rPr lang="en-US" sz="6000" b="1" dirty="0">
                <a:solidFill>
                  <a:schemeClr val="tx1">
                    <a:lumMod val="75000"/>
                    <a:lumOff val="25000"/>
                  </a:schemeClr>
                </a:solidFill>
                <a:latin typeface="Agency FB" pitchFamily="34" charset="0"/>
              </a:rPr>
              <a:t>={‘A’,2,4,6,8}</a:t>
            </a:r>
          </a:p>
          <a:p>
            <a:pPr algn="just" eaLnBrk="1" hangingPunct="1">
              <a:defRPr/>
            </a:pPr>
            <a:r>
              <a:rPr lang="en-US" sz="6000" b="1" dirty="0" err="1">
                <a:solidFill>
                  <a:schemeClr val="tx1">
                    <a:lumMod val="75000"/>
                    <a:lumOff val="25000"/>
                  </a:schemeClr>
                </a:solidFill>
                <a:latin typeface="Agency FB" pitchFamily="34" charset="0"/>
              </a:rPr>
              <a:t>set_B</a:t>
            </a:r>
            <a:r>
              <a:rPr lang="en-US" sz="6000" b="1" dirty="0">
                <a:solidFill>
                  <a:schemeClr val="tx1">
                    <a:lumMod val="75000"/>
                    <a:lumOff val="25000"/>
                  </a:schemeClr>
                </a:solidFill>
                <a:latin typeface="Agency FB" pitchFamily="34" charset="0"/>
              </a:rPr>
              <a:t>={'A', 'B', 'C', 'D',2}</a:t>
            </a:r>
          </a:p>
          <a:p>
            <a:pPr algn="just" eaLnBrk="1" hangingPunct="1">
              <a:defRPr/>
            </a:pPr>
            <a:r>
              <a:rPr lang="en-US" sz="6000" b="1" dirty="0" err="1">
                <a:solidFill>
                  <a:schemeClr val="tx1">
                    <a:lumMod val="75000"/>
                    <a:lumOff val="25000"/>
                  </a:schemeClr>
                </a:solidFill>
                <a:latin typeface="Agency FB" pitchFamily="34" charset="0"/>
              </a:rPr>
              <a:t>U_set</a:t>
            </a:r>
            <a:r>
              <a:rPr lang="en-US" sz="6000" b="1" dirty="0">
                <a:solidFill>
                  <a:schemeClr val="tx1">
                    <a:lumMod val="75000"/>
                    <a:lumOff val="25000"/>
                  </a:schemeClr>
                </a:solidFill>
                <a:latin typeface="Agency FB" pitchFamily="34" charset="0"/>
              </a:rPr>
              <a:t>=</a:t>
            </a:r>
            <a:r>
              <a:rPr lang="en-US" sz="6000" b="1" dirty="0" err="1">
                <a:solidFill>
                  <a:schemeClr val="tx1">
                    <a:lumMod val="75000"/>
                    <a:lumOff val="25000"/>
                  </a:schemeClr>
                </a:solidFill>
                <a:latin typeface="Agency FB" pitchFamily="34" charset="0"/>
              </a:rPr>
              <a:t>set_A^set_B</a:t>
            </a:r>
            <a:endParaRPr lang="en-US" sz="6000" b="1" dirty="0">
              <a:solidFill>
                <a:schemeClr val="tx1">
                  <a:lumMod val="75000"/>
                  <a:lumOff val="25000"/>
                </a:schemeClr>
              </a:solidFill>
              <a:latin typeface="Agency FB" pitchFamily="34" charset="0"/>
            </a:endParaRPr>
          </a:p>
          <a:p>
            <a:pPr algn="just" eaLnBrk="1" hangingPunct="1">
              <a:defRPr/>
            </a:pPr>
            <a:r>
              <a:rPr lang="en-US" sz="6000" b="1" dirty="0">
                <a:solidFill>
                  <a:schemeClr val="tx1">
                    <a:lumMod val="75000"/>
                    <a:lumOff val="25000"/>
                  </a:schemeClr>
                </a:solidFill>
                <a:latin typeface="Agency FB" pitchFamily="34" charset="0"/>
              </a:rPr>
              <a:t>print(</a:t>
            </a:r>
            <a:r>
              <a:rPr lang="en-US" sz="6000" b="1" dirty="0" err="1">
                <a:solidFill>
                  <a:schemeClr val="tx1">
                    <a:lumMod val="75000"/>
                    <a:lumOff val="25000"/>
                  </a:schemeClr>
                </a:solidFill>
                <a:latin typeface="Agency FB" pitchFamily="34" charset="0"/>
              </a:rPr>
              <a:t>U_set</a:t>
            </a:r>
            <a:r>
              <a:rPr lang="en-US" sz="6000" b="1" dirty="0">
                <a:solidFill>
                  <a:schemeClr val="tx1">
                    <a:lumMod val="75000"/>
                    <a:lumOff val="25000"/>
                  </a:schemeClr>
                </a:solidFill>
                <a:latin typeface="Agency FB" pitchFamily="34" charset="0"/>
              </a:rPr>
              <a:t>)</a:t>
            </a:r>
          </a:p>
        </p:txBody>
      </p:sp>
      <p:sp>
        <p:nvSpPr>
          <p:cNvPr id="130051" name="Rectangle 2">
            <a:extLst>
              <a:ext uri="{FF2B5EF4-FFF2-40B4-BE49-F238E27FC236}">
                <a16:creationId xmlns:a16="http://schemas.microsoft.com/office/drawing/2014/main" id="{A3CA3922-F654-212E-E374-6D4D95ABCED2}"/>
              </a:ext>
            </a:extLst>
          </p:cNvPr>
          <p:cNvSpPr>
            <a:spLocks noChangeArrowheads="1"/>
          </p:cNvSpPr>
          <p:nvPr/>
        </p:nvSpPr>
        <p:spPr bwMode="auto">
          <a:xfrm>
            <a:off x="762000" y="152400"/>
            <a:ext cx="42481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5400" b="1">
                <a:solidFill>
                  <a:srgbClr val="0070C0"/>
                </a:solidFill>
                <a:latin typeface="Archery Black Condensed"/>
              </a:rPr>
              <a:t>Example</a:t>
            </a:r>
          </a:p>
        </p:txBody>
      </p:sp>
      <p:sp>
        <p:nvSpPr>
          <p:cNvPr id="130052" name="Rectangle 4">
            <a:extLst>
              <a:ext uri="{FF2B5EF4-FFF2-40B4-BE49-F238E27FC236}">
                <a16:creationId xmlns:a16="http://schemas.microsoft.com/office/drawing/2014/main" id="{D1877439-E176-E083-0EFA-3C1E363EBFC0}"/>
              </a:ext>
            </a:extLst>
          </p:cNvPr>
          <p:cNvSpPr>
            <a:spLocks noChangeArrowheads="1"/>
          </p:cNvSpPr>
          <p:nvPr/>
        </p:nvSpPr>
        <p:spPr bwMode="auto">
          <a:xfrm>
            <a:off x="6934200" y="4800600"/>
            <a:ext cx="505777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eaLnBrk="1" hangingPunct="1"/>
            <a:r>
              <a:rPr lang="en-US" altLang="en-US" sz="5400" b="1">
                <a:solidFill>
                  <a:srgbClr val="6600CC"/>
                </a:solidFill>
                <a:latin typeface="Agency FB" panose="020B0503020202020204" pitchFamily="34" charset="0"/>
              </a:rPr>
              <a:t>OUTPUT:</a:t>
            </a:r>
          </a:p>
          <a:p>
            <a:pPr eaLnBrk="1" hangingPunct="1"/>
            <a:r>
              <a:rPr lang="en-US" altLang="en-US" sz="5400" b="1">
                <a:solidFill>
                  <a:srgbClr val="6600CC"/>
                </a:solidFill>
                <a:latin typeface="Agency FB" panose="020B0503020202020204" pitchFamily="34" charset="0"/>
              </a:rPr>
              <a:t>{4, 6, 8, 'C', 'D', 'B'}</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FF00"/>
            </a:gs>
            <a:gs pos="100000">
              <a:srgbClr val="89ADDB"/>
            </a:gs>
          </a:gsLst>
          <a:lin ang="5400000"/>
        </a:gradFill>
        <a:effectLst/>
      </p:bgPr>
    </p:bg>
    <p:spTree>
      <p:nvGrpSpPr>
        <p:cNvPr id="1" name=""/>
        <p:cNvGrpSpPr/>
        <p:nvPr/>
      </p:nvGrpSpPr>
      <p:grpSpPr>
        <a:xfrm>
          <a:off x="0" y="0"/>
          <a:ext cx="0" cy="0"/>
          <a:chOff x="0" y="0"/>
          <a:chExt cx="0" cy="0"/>
        </a:xfrm>
      </p:grpSpPr>
      <p:sp>
        <p:nvSpPr>
          <p:cNvPr id="131074" name="Rectangle 1">
            <a:extLst>
              <a:ext uri="{FF2B5EF4-FFF2-40B4-BE49-F238E27FC236}">
                <a16:creationId xmlns:a16="http://schemas.microsoft.com/office/drawing/2014/main" id="{64086C30-E8B2-27A7-D880-82CC5D54DD60}"/>
              </a:ext>
            </a:extLst>
          </p:cNvPr>
          <p:cNvSpPr>
            <a:spLocks noChangeArrowheads="1"/>
          </p:cNvSpPr>
          <p:nvPr/>
        </p:nvSpPr>
        <p:spPr bwMode="auto">
          <a:xfrm>
            <a:off x="825500" y="1447800"/>
            <a:ext cx="102997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5400" b="1">
                <a:solidFill>
                  <a:srgbClr val="00B050"/>
                </a:solidFill>
                <a:latin typeface="Agency FB" panose="020B0503020202020204" pitchFamily="34" charset="0"/>
              </a:rPr>
              <a:t>set_A={‘A’,2,4,6,8}</a:t>
            </a:r>
          </a:p>
          <a:p>
            <a:pPr algn="just" eaLnBrk="1" hangingPunct="1"/>
            <a:r>
              <a:rPr lang="en-US" altLang="en-US" sz="5400" b="1">
                <a:solidFill>
                  <a:srgbClr val="00B050"/>
                </a:solidFill>
                <a:latin typeface="Agency FB" panose="020B0503020202020204" pitchFamily="34" charset="0"/>
              </a:rPr>
              <a:t>set_B={'A', 'B', 'C', 'D',4}</a:t>
            </a:r>
          </a:p>
          <a:p>
            <a:pPr algn="just" eaLnBrk="1" hangingPunct="1"/>
            <a:r>
              <a:rPr lang="en-US" altLang="en-US" sz="5400" b="1">
                <a:solidFill>
                  <a:srgbClr val="00B050"/>
                </a:solidFill>
                <a:latin typeface="Agency FB" panose="020B0503020202020204" pitchFamily="34" charset="0"/>
              </a:rPr>
              <a:t>set_U=set_A.</a:t>
            </a:r>
            <a:r>
              <a:rPr lang="en-US" altLang="en-US" sz="5400" b="1">
                <a:solidFill>
                  <a:srgbClr val="FF0000"/>
                </a:solidFill>
                <a:latin typeface="Agency FB" panose="020B0503020202020204" pitchFamily="34" charset="0"/>
              </a:rPr>
              <a:t>symmetric_difference</a:t>
            </a:r>
            <a:r>
              <a:rPr lang="en-US" altLang="en-US" sz="5400" b="1">
                <a:solidFill>
                  <a:srgbClr val="00B050"/>
                </a:solidFill>
                <a:latin typeface="Agency FB" panose="020B0503020202020204" pitchFamily="34" charset="0"/>
              </a:rPr>
              <a:t>(set_B)</a:t>
            </a:r>
          </a:p>
          <a:p>
            <a:pPr algn="just" eaLnBrk="1" hangingPunct="1"/>
            <a:r>
              <a:rPr lang="en-US" altLang="en-US" sz="5400" b="1">
                <a:solidFill>
                  <a:srgbClr val="00B050"/>
                </a:solidFill>
                <a:latin typeface="Agency FB" panose="020B0503020202020204" pitchFamily="34" charset="0"/>
              </a:rPr>
              <a:t>print(set_U)</a:t>
            </a:r>
          </a:p>
        </p:txBody>
      </p:sp>
      <p:sp>
        <p:nvSpPr>
          <p:cNvPr id="131075" name="Rectangle 2">
            <a:extLst>
              <a:ext uri="{FF2B5EF4-FFF2-40B4-BE49-F238E27FC236}">
                <a16:creationId xmlns:a16="http://schemas.microsoft.com/office/drawing/2014/main" id="{3D26F7E1-E782-F3BC-E12D-02E011DD4179}"/>
              </a:ext>
            </a:extLst>
          </p:cNvPr>
          <p:cNvSpPr>
            <a:spLocks noChangeArrowheads="1"/>
          </p:cNvSpPr>
          <p:nvPr/>
        </p:nvSpPr>
        <p:spPr bwMode="auto">
          <a:xfrm>
            <a:off x="838200" y="228600"/>
            <a:ext cx="40195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5400" b="1">
                <a:solidFill>
                  <a:srgbClr val="0070C0"/>
                </a:solidFill>
                <a:latin typeface="Archery Black Condensed"/>
              </a:rPr>
              <a:t>Example</a:t>
            </a:r>
          </a:p>
        </p:txBody>
      </p:sp>
      <p:sp>
        <p:nvSpPr>
          <p:cNvPr id="6" name="Rectangle 5">
            <a:extLst>
              <a:ext uri="{FF2B5EF4-FFF2-40B4-BE49-F238E27FC236}">
                <a16:creationId xmlns:a16="http://schemas.microsoft.com/office/drawing/2014/main" id="{3302718F-A543-6BD2-5B58-C734664B3910}"/>
              </a:ext>
            </a:extLst>
          </p:cNvPr>
          <p:cNvSpPr/>
          <p:nvPr/>
        </p:nvSpPr>
        <p:spPr>
          <a:xfrm>
            <a:off x="6934200" y="5334000"/>
            <a:ext cx="5051425" cy="1200150"/>
          </a:xfrm>
          <a:prstGeom prst="rect">
            <a:avLst/>
          </a:prstGeom>
        </p:spPr>
        <p:txBody>
          <a:bodyPr>
            <a:spAutoFit/>
          </a:bodyPr>
          <a:lstStyle/>
          <a:p>
            <a:pPr eaLnBrk="1" fontAlgn="auto" hangingPunct="1">
              <a:spcBef>
                <a:spcPts val="0"/>
              </a:spcBef>
              <a:spcAft>
                <a:spcPts val="0"/>
              </a:spcAft>
              <a:defRPr/>
            </a:pPr>
            <a:r>
              <a:rPr lang="en-US" sz="3600" b="1" dirty="0">
                <a:solidFill>
                  <a:schemeClr val="tx1">
                    <a:lumMod val="75000"/>
                    <a:lumOff val="25000"/>
                  </a:schemeClr>
                </a:solidFill>
                <a:latin typeface="Bookman Old Style" pitchFamily="18" charset="0"/>
              </a:rPr>
              <a:t>OUTPUT:</a:t>
            </a:r>
          </a:p>
          <a:p>
            <a:pPr eaLnBrk="1" fontAlgn="auto" hangingPunct="1">
              <a:spcBef>
                <a:spcPts val="0"/>
              </a:spcBef>
              <a:spcAft>
                <a:spcPts val="0"/>
              </a:spcAft>
              <a:defRPr/>
            </a:pPr>
            <a:r>
              <a:rPr lang="en-US" sz="3600" b="1" dirty="0">
                <a:solidFill>
                  <a:schemeClr val="tx1">
                    <a:lumMod val="75000"/>
                    <a:lumOff val="25000"/>
                  </a:schemeClr>
                </a:solidFill>
                <a:latin typeface="Bookman Old Style" pitchFamily="18" charset="0"/>
              </a:rPr>
              <a:t>{'D', 2, 6, 'C', 'B', 8}</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3300"/>
            </a:gs>
            <a:gs pos="100000">
              <a:srgbClr val="89ADDB"/>
            </a:gs>
          </a:gsLst>
          <a:lin ang="5400000"/>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51AB0B-0E8F-D72C-B8B3-CF6DBF9A7BCD}"/>
              </a:ext>
            </a:extLst>
          </p:cNvPr>
          <p:cNvSpPr/>
          <p:nvPr/>
        </p:nvSpPr>
        <p:spPr>
          <a:xfrm>
            <a:off x="1295400" y="0"/>
            <a:ext cx="8382000" cy="6986588"/>
          </a:xfrm>
          <a:prstGeom prst="rect">
            <a:avLst/>
          </a:prstGeom>
        </p:spPr>
        <p:txBody>
          <a:bodyPr>
            <a:spAutoFit/>
          </a:bodyPr>
          <a:lstStyle/>
          <a:p>
            <a:pPr algn="just" eaLnBrk="1" hangingPunct="1">
              <a:defRPr/>
            </a:pPr>
            <a:r>
              <a:rPr lang="en-US" sz="4000" b="1" dirty="0">
                <a:solidFill>
                  <a:srgbClr val="00B050"/>
                </a:solidFill>
                <a:latin typeface="Agency FB" pitchFamily="34" charset="0"/>
              </a:rPr>
              <a:t>A = {0, 2, 4, 6, 8}; </a:t>
            </a:r>
          </a:p>
          <a:p>
            <a:pPr algn="just" eaLnBrk="1" hangingPunct="1">
              <a:defRPr/>
            </a:pPr>
            <a:r>
              <a:rPr lang="en-US" sz="4000" b="1" dirty="0">
                <a:solidFill>
                  <a:srgbClr val="00B050"/>
                </a:solidFill>
                <a:latin typeface="Agency FB" pitchFamily="34" charset="0"/>
              </a:rPr>
              <a:t>B = {1, 2, 3, 4, 5}; </a:t>
            </a:r>
          </a:p>
          <a:p>
            <a:pPr eaLnBrk="1" fontAlgn="auto" hangingPunct="1">
              <a:spcBef>
                <a:spcPts val="0"/>
              </a:spcBef>
              <a:spcAft>
                <a:spcPts val="0"/>
              </a:spcAft>
              <a:defRPr/>
            </a:pPr>
            <a:r>
              <a:rPr lang="en-US" sz="1600" dirty="0">
                <a:latin typeface="+mn-lt"/>
              </a:rPr>
              <a:t>  </a:t>
            </a:r>
          </a:p>
          <a:p>
            <a:pPr eaLnBrk="1" fontAlgn="auto" hangingPunct="1">
              <a:spcBef>
                <a:spcPts val="0"/>
              </a:spcBef>
              <a:spcAft>
                <a:spcPts val="0"/>
              </a:spcAft>
              <a:defRPr/>
            </a:pPr>
            <a:r>
              <a:rPr lang="en-US" sz="3600" b="1" dirty="0">
                <a:solidFill>
                  <a:srgbClr val="FF0000"/>
                </a:solidFill>
                <a:latin typeface="Bookman Old Style" pitchFamily="18" charset="0"/>
              </a:rPr>
              <a:t># union </a:t>
            </a:r>
          </a:p>
          <a:p>
            <a:pPr algn="just" eaLnBrk="1" hangingPunct="1">
              <a:defRPr/>
            </a:pPr>
            <a:r>
              <a:rPr lang="en-US" sz="4000" b="1" dirty="0">
                <a:solidFill>
                  <a:srgbClr val="00B050"/>
                </a:solidFill>
                <a:latin typeface="Agency FB" pitchFamily="34" charset="0"/>
              </a:rPr>
              <a:t>print("</a:t>
            </a:r>
            <a:r>
              <a:rPr lang="en-US" sz="4000" b="1" dirty="0">
                <a:solidFill>
                  <a:srgbClr val="FF0000"/>
                </a:solidFill>
                <a:latin typeface="Agency FB" pitchFamily="34" charset="0"/>
              </a:rPr>
              <a:t>Union</a:t>
            </a:r>
            <a:r>
              <a:rPr lang="en-US" sz="4000" b="1" dirty="0">
                <a:solidFill>
                  <a:srgbClr val="00B050"/>
                </a:solidFill>
                <a:latin typeface="Agency FB" pitchFamily="34" charset="0"/>
              </a:rPr>
              <a:t> :", A </a:t>
            </a:r>
            <a:r>
              <a:rPr lang="en-US" sz="4000" b="1" dirty="0">
                <a:solidFill>
                  <a:srgbClr val="FF0000"/>
                </a:solidFill>
                <a:latin typeface="Times New Roman" pitchFamily="18" charset="0"/>
                <a:cs typeface="Times New Roman" pitchFamily="18" charset="0"/>
              </a:rPr>
              <a:t>|</a:t>
            </a:r>
            <a:r>
              <a:rPr lang="en-US" sz="4000" b="1" dirty="0">
                <a:solidFill>
                  <a:srgbClr val="00B050"/>
                </a:solidFill>
                <a:latin typeface="Agency FB" pitchFamily="34" charset="0"/>
              </a:rPr>
              <a:t> B) </a:t>
            </a:r>
          </a:p>
          <a:p>
            <a:pPr eaLnBrk="1" fontAlgn="auto" hangingPunct="1">
              <a:spcBef>
                <a:spcPts val="0"/>
              </a:spcBef>
              <a:spcAft>
                <a:spcPts val="0"/>
              </a:spcAft>
              <a:defRPr/>
            </a:pPr>
            <a:r>
              <a:rPr lang="en-US" sz="1600" dirty="0">
                <a:latin typeface="+mn-lt"/>
              </a:rPr>
              <a:t>  </a:t>
            </a:r>
          </a:p>
          <a:p>
            <a:pPr eaLnBrk="1" fontAlgn="auto" hangingPunct="1">
              <a:spcBef>
                <a:spcPts val="0"/>
              </a:spcBef>
              <a:spcAft>
                <a:spcPts val="0"/>
              </a:spcAft>
              <a:defRPr/>
            </a:pPr>
            <a:r>
              <a:rPr lang="en-US" sz="3600" b="1" dirty="0">
                <a:solidFill>
                  <a:srgbClr val="FF0000"/>
                </a:solidFill>
                <a:latin typeface="Bookman Old Style" pitchFamily="18" charset="0"/>
              </a:rPr>
              <a:t># intersection </a:t>
            </a:r>
          </a:p>
          <a:p>
            <a:pPr algn="just" eaLnBrk="1" hangingPunct="1">
              <a:defRPr/>
            </a:pPr>
            <a:r>
              <a:rPr lang="en-US" sz="4000" b="1" dirty="0">
                <a:solidFill>
                  <a:srgbClr val="00B050"/>
                </a:solidFill>
                <a:latin typeface="Agency FB" pitchFamily="34" charset="0"/>
              </a:rPr>
              <a:t>print("</a:t>
            </a:r>
            <a:r>
              <a:rPr lang="en-US" sz="4000" b="1" dirty="0">
                <a:solidFill>
                  <a:srgbClr val="FF0000"/>
                </a:solidFill>
                <a:latin typeface="Agency FB" pitchFamily="34" charset="0"/>
              </a:rPr>
              <a:t>Intersection</a:t>
            </a:r>
            <a:r>
              <a:rPr lang="en-US" sz="4000" b="1" dirty="0">
                <a:solidFill>
                  <a:srgbClr val="00B050"/>
                </a:solidFill>
                <a:latin typeface="Agency FB" pitchFamily="34" charset="0"/>
              </a:rPr>
              <a:t> :", A </a:t>
            </a:r>
            <a:r>
              <a:rPr lang="en-US" sz="4000" b="1" dirty="0">
                <a:solidFill>
                  <a:srgbClr val="FF0000"/>
                </a:solidFill>
                <a:latin typeface="Times New Roman" pitchFamily="18" charset="0"/>
                <a:cs typeface="Times New Roman" pitchFamily="18" charset="0"/>
              </a:rPr>
              <a:t>&amp;</a:t>
            </a:r>
            <a:r>
              <a:rPr lang="en-US" sz="4000" b="1" dirty="0">
                <a:solidFill>
                  <a:srgbClr val="00B050"/>
                </a:solidFill>
                <a:latin typeface="Agency FB" pitchFamily="34" charset="0"/>
              </a:rPr>
              <a:t> B) </a:t>
            </a:r>
          </a:p>
          <a:p>
            <a:pPr eaLnBrk="1" fontAlgn="auto" hangingPunct="1">
              <a:spcBef>
                <a:spcPts val="0"/>
              </a:spcBef>
              <a:spcAft>
                <a:spcPts val="0"/>
              </a:spcAft>
              <a:defRPr/>
            </a:pPr>
            <a:r>
              <a:rPr lang="en-US" sz="1600" dirty="0">
                <a:latin typeface="+mn-lt"/>
              </a:rPr>
              <a:t>  </a:t>
            </a:r>
          </a:p>
          <a:p>
            <a:pPr eaLnBrk="1" fontAlgn="auto" hangingPunct="1">
              <a:spcBef>
                <a:spcPts val="0"/>
              </a:spcBef>
              <a:spcAft>
                <a:spcPts val="0"/>
              </a:spcAft>
              <a:defRPr/>
            </a:pPr>
            <a:r>
              <a:rPr lang="en-US" sz="3600" b="1" dirty="0">
                <a:solidFill>
                  <a:srgbClr val="FF0000"/>
                </a:solidFill>
                <a:latin typeface="Bookman Old Style" pitchFamily="18" charset="0"/>
              </a:rPr>
              <a:t># difference </a:t>
            </a:r>
          </a:p>
          <a:p>
            <a:pPr algn="just" eaLnBrk="1" hangingPunct="1">
              <a:defRPr/>
            </a:pPr>
            <a:r>
              <a:rPr lang="en-US" sz="4000" b="1" dirty="0">
                <a:solidFill>
                  <a:srgbClr val="00B050"/>
                </a:solidFill>
                <a:latin typeface="Agency FB" pitchFamily="34" charset="0"/>
              </a:rPr>
              <a:t>print("</a:t>
            </a:r>
            <a:r>
              <a:rPr lang="en-US" sz="4000" b="1" dirty="0">
                <a:solidFill>
                  <a:srgbClr val="FF0000"/>
                </a:solidFill>
                <a:latin typeface="Agency FB" pitchFamily="34" charset="0"/>
              </a:rPr>
              <a:t>Difference</a:t>
            </a:r>
            <a:r>
              <a:rPr lang="en-US" sz="4000" b="1" dirty="0">
                <a:solidFill>
                  <a:srgbClr val="00B050"/>
                </a:solidFill>
                <a:latin typeface="Agency FB" pitchFamily="34" charset="0"/>
              </a:rPr>
              <a:t> :", A </a:t>
            </a:r>
            <a:r>
              <a:rPr lang="en-US" sz="4000" b="1" dirty="0">
                <a:solidFill>
                  <a:srgbClr val="FF0000"/>
                </a:solidFill>
                <a:latin typeface="Times New Roman" pitchFamily="18" charset="0"/>
                <a:cs typeface="Times New Roman" pitchFamily="18" charset="0"/>
              </a:rPr>
              <a:t>-</a:t>
            </a:r>
            <a:r>
              <a:rPr lang="en-US" sz="4000" b="1" dirty="0">
                <a:solidFill>
                  <a:srgbClr val="00B050"/>
                </a:solidFill>
                <a:latin typeface="Agency FB" pitchFamily="34" charset="0"/>
              </a:rPr>
              <a:t> B) </a:t>
            </a:r>
          </a:p>
          <a:p>
            <a:pPr eaLnBrk="1" fontAlgn="auto" hangingPunct="1">
              <a:spcBef>
                <a:spcPts val="0"/>
              </a:spcBef>
              <a:spcAft>
                <a:spcPts val="0"/>
              </a:spcAft>
              <a:defRPr/>
            </a:pPr>
            <a:r>
              <a:rPr lang="en-US" sz="1600" dirty="0">
                <a:latin typeface="+mn-lt"/>
              </a:rPr>
              <a:t>  </a:t>
            </a:r>
          </a:p>
          <a:p>
            <a:pPr eaLnBrk="1" fontAlgn="auto" hangingPunct="1">
              <a:spcBef>
                <a:spcPts val="0"/>
              </a:spcBef>
              <a:spcAft>
                <a:spcPts val="0"/>
              </a:spcAft>
              <a:defRPr/>
            </a:pPr>
            <a:r>
              <a:rPr lang="en-US" sz="3600" b="1" dirty="0">
                <a:solidFill>
                  <a:srgbClr val="FF0000"/>
                </a:solidFill>
                <a:latin typeface="Bookman Old Style" pitchFamily="18" charset="0"/>
              </a:rPr>
              <a:t># symmetric difference </a:t>
            </a:r>
          </a:p>
          <a:p>
            <a:pPr algn="just" eaLnBrk="1" hangingPunct="1">
              <a:defRPr/>
            </a:pPr>
            <a:r>
              <a:rPr lang="en-US" sz="4000" b="1" dirty="0">
                <a:solidFill>
                  <a:srgbClr val="00B050"/>
                </a:solidFill>
                <a:latin typeface="Agency FB" pitchFamily="34" charset="0"/>
              </a:rPr>
              <a:t>print("</a:t>
            </a:r>
            <a:r>
              <a:rPr lang="en-US" sz="4000" b="1" dirty="0">
                <a:solidFill>
                  <a:srgbClr val="FF0000"/>
                </a:solidFill>
                <a:latin typeface="Agency FB" pitchFamily="34" charset="0"/>
              </a:rPr>
              <a:t>Symmetric</a:t>
            </a:r>
            <a:r>
              <a:rPr lang="en-US" sz="4000" b="1" dirty="0">
                <a:solidFill>
                  <a:srgbClr val="00B050"/>
                </a:solidFill>
                <a:latin typeface="Agency FB" pitchFamily="34" charset="0"/>
              </a:rPr>
              <a:t> </a:t>
            </a:r>
            <a:r>
              <a:rPr lang="en-US" sz="4000" b="1" dirty="0">
                <a:solidFill>
                  <a:srgbClr val="FF0000"/>
                </a:solidFill>
                <a:latin typeface="Agency FB" pitchFamily="34" charset="0"/>
              </a:rPr>
              <a:t>difference</a:t>
            </a:r>
            <a:r>
              <a:rPr lang="en-US" sz="4000" b="1" dirty="0">
                <a:solidFill>
                  <a:srgbClr val="00B050"/>
                </a:solidFill>
                <a:latin typeface="Agency FB" pitchFamily="34" charset="0"/>
              </a:rPr>
              <a:t> :", A </a:t>
            </a:r>
            <a:r>
              <a:rPr lang="en-US" sz="4000" b="1" dirty="0">
                <a:solidFill>
                  <a:srgbClr val="FF0000"/>
                </a:solidFill>
                <a:latin typeface="Times New Roman" pitchFamily="18" charset="0"/>
                <a:cs typeface="Times New Roman" pitchFamily="18" charset="0"/>
              </a:rPr>
              <a:t>^</a:t>
            </a:r>
            <a:r>
              <a:rPr lang="en-US" sz="4000" b="1" dirty="0">
                <a:solidFill>
                  <a:srgbClr val="00B050"/>
                </a:solidFill>
                <a:latin typeface="Agency FB" pitchFamily="34" charset="0"/>
              </a:rPr>
              <a:t> B)</a:t>
            </a:r>
            <a:endParaRPr lang="en-US" sz="2250" b="1" dirty="0">
              <a:solidFill>
                <a:srgbClr val="00B050"/>
              </a:solidFill>
              <a:latin typeface="Agency FB" pitchFamily="34" charset="0"/>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gradFill rotWithShape="1">
          <a:gsLst>
            <a:gs pos="0">
              <a:srgbClr val="990099"/>
            </a:gs>
            <a:gs pos="100000">
              <a:srgbClr val="89ADDB"/>
            </a:gs>
          </a:gsLst>
          <a:lin ang="5400000"/>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2BD61D-149D-832E-0E48-A3FB98BE7600}"/>
              </a:ext>
            </a:extLst>
          </p:cNvPr>
          <p:cNvSpPr/>
          <p:nvPr/>
        </p:nvSpPr>
        <p:spPr>
          <a:xfrm>
            <a:off x="2224088" y="76200"/>
            <a:ext cx="7743825" cy="1287463"/>
          </a:xfrm>
          <a:prstGeom prst="rect">
            <a:avLst/>
          </a:prstGeom>
        </p:spPr>
        <p:txBody>
          <a:bodyPr>
            <a:spAutoFit/>
          </a:bodyPr>
          <a:lstStyle/>
          <a:p>
            <a:pPr algn="ctr" eaLnBrk="1" fontAlgn="auto" hangingPunct="1">
              <a:spcBef>
                <a:spcPts val="0"/>
              </a:spcBef>
              <a:spcAft>
                <a:spcPts val="0"/>
              </a:spcAft>
              <a:defRPr/>
            </a:pPr>
            <a:r>
              <a:rPr lang="en-US" sz="7763" b="1" dirty="0">
                <a:solidFill>
                  <a:srgbClr val="C00000"/>
                </a:solidFill>
                <a:effectLst>
                  <a:outerShdw blurRad="38100" dist="38100" dir="2700000" algn="tl">
                    <a:srgbClr val="000000">
                      <a:alpha val="43137"/>
                    </a:srgbClr>
                  </a:outerShdw>
                </a:effectLst>
                <a:latin typeface="Advokat Modern" pitchFamily="2" charset="0"/>
              </a:rPr>
              <a:t>Dictionaries</a:t>
            </a:r>
          </a:p>
        </p:txBody>
      </p:sp>
      <p:sp>
        <p:nvSpPr>
          <p:cNvPr id="133123" name="TextBox 3">
            <a:extLst>
              <a:ext uri="{FF2B5EF4-FFF2-40B4-BE49-F238E27FC236}">
                <a16:creationId xmlns:a16="http://schemas.microsoft.com/office/drawing/2014/main" id="{98C2B5A4-08A6-CD03-2F6F-89212698FCD3}"/>
              </a:ext>
            </a:extLst>
          </p:cNvPr>
          <p:cNvSpPr txBox="1">
            <a:spLocks noChangeArrowheads="1"/>
          </p:cNvSpPr>
          <p:nvPr/>
        </p:nvSpPr>
        <p:spPr bwMode="auto">
          <a:xfrm>
            <a:off x="457200" y="1563688"/>
            <a:ext cx="115062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3600" b="1">
                <a:solidFill>
                  <a:srgbClr val="00B050"/>
                </a:solidFill>
                <a:latin typeface="Bookman Old Style" panose="02050604050505020204" pitchFamily="18" charset="0"/>
              </a:rPr>
              <a:t>A dictionary is a mixed collection of elements. </a:t>
            </a:r>
          </a:p>
          <a:p>
            <a:pPr algn="just" eaLnBrk="1" hangingPunct="1"/>
            <a:r>
              <a:rPr lang="en-US" altLang="en-US" sz="3600" b="1">
                <a:solidFill>
                  <a:srgbClr val="002060"/>
                </a:solidFill>
                <a:latin typeface="Bookman Old Style" panose="02050604050505020204" pitchFamily="18" charset="0"/>
              </a:rPr>
              <a:t>The dictionary type stores a key along with its element. </a:t>
            </a:r>
          </a:p>
          <a:p>
            <a:pPr algn="just" eaLnBrk="1" hangingPunct="1"/>
            <a:r>
              <a:rPr lang="en-US" altLang="en-US" sz="3600" b="1">
                <a:solidFill>
                  <a:srgbClr val="002060"/>
                </a:solidFill>
                <a:latin typeface="Bookman Old Style" panose="02050604050505020204" pitchFamily="18" charset="0"/>
              </a:rPr>
              <a:t>The keys in a Python dictionary is separated by a </a:t>
            </a:r>
            <a:r>
              <a:rPr lang="en-US" altLang="en-US" sz="3600" b="1">
                <a:solidFill>
                  <a:srgbClr val="00B050"/>
                </a:solidFill>
                <a:latin typeface="Bookman Old Style" panose="02050604050505020204" pitchFamily="18" charset="0"/>
              </a:rPr>
              <a:t>colon ( : ) </a:t>
            </a:r>
            <a:r>
              <a:rPr lang="en-US" altLang="en-US" sz="3600" b="1">
                <a:solidFill>
                  <a:srgbClr val="002060"/>
                </a:solidFill>
                <a:latin typeface="Bookman Old Style" panose="02050604050505020204" pitchFamily="18" charset="0"/>
              </a:rPr>
              <a:t>while the </a:t>
            </a:r>
            <a:r>
              <a:rPr lang="en-US" altLang="en-US" sz="3600" b="1">
                <a:solidFill>
                  <a:srgbClr val="00B050"/>
                </a:solidFill>
                <a:latin typeface="Bookman Old Style" panose="02050604050505020204" pitchFamily="18" charset="0"/>
              </a:rPr>
              <a:t>commas work as a separator for the elements. </a:t>
            </a:r>
          </a:p>
          <a:p>
            <a:pPr algn="just" eaLnBrk="1" hangingPunct="1"/>
            <a:r>
              <a:rPr lang="en-US" altLang="en-US" sz="3600" b="1">
                <a:solidFill>
                  <a:srgbClr val="002060"/>
                </a:solidFill>
                <a:latin typeface="Bookman Old Style" panose="02050604050505020204" pitchFamily="18" charset="0"/>
              </a:rPr>
              <a:t>The key value pairs are enclosed with </a:t>
            </a:r>
            <a:r>
              <a:rPr lang="en-US" altLang="en-US" sz="3600" b="1">
                <a:solidFill>
                  <a:srgbClr val="00B050"/>
                </a:solidFill>
                <a:latin typeface="Bookman Old Style" panose="02050604050505020204" pitchFamily="18" charset="0"/>
              </a:rPr>
              <a:t>curly braces { }. </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F80D316-62F3-97F2-DBBE-6005D8BD5F86}"/>
              </a:ext>
            </a:extLst>
          </p:cNvPr>
          <p:cNvSpPr/>
          <p:nvPr/>
        </p:nvSpPr>
        <p:spPr>
          <a:xfrm>
            <a:off x="914400" y="201613"/>
            <a:ext cx="3633788" cy="854075"/>
          </a:xfrm>
          <a:prstGeom prst="rect">
            <a:avLst/>
          </a:prstGeom>
        </p:spPr>
        <p:txBody>
          <a:bodyPr>
            <a:spAutoFit/>
          </a:bodyPr>
          <a:lstStyle/>
          <a:p>
            <a:pPr algn="just" eaLnBrk="1" fontAlgn="auto" hangingPunct="1">
              <a:spcBef>
                <a:spcPts val="0"/>
              </a:spcBef>
              <a:spcAft>
                <a:spcPts val="0"/>
              </a:spcAft>
              <a:defRPr/>
            </a:pPr>
            <a:r>
              <a:rPr lang="en-US" sz="4950" b="1" dirty="0">
                <a:solidFill>
                  <a:srgbClr val="0070C0"/>
                </a:solidFill>
                <a:latin typeface="Archery Black Condensed" pitchFamily="2" charset="0"/>
              </a:rPr>
              <a:t>Syntax </a:t>
            </a:r>
          </a:p>
        </p:txBody>
      </p:sp>
      <p:sp>
        <p:nvSpPr>
          <p:cNvPr id="3" name="Rounded Rectangle 2">
            <a:extLst>
              <a:ext uri="{FF2B5EF4-FFF2-40B4-BE49-F238E27FC236}">
                <a16:creationId xmlns:a16="http://schemas.microsoft.com/office/drawing/2014/main" id="{21AE1BF0-A6DF-FE66-B958-E4F6469EDABB}"/>
              </a:ext>
            </a:extLst>
          </p:cNvPr>
          <p:cNvSpPr/>
          <p:nvPr/>
        </p:nvSpPr>
        <p:spPr>
          <a:xfrm>
            <a:off x="2247900" y="1219200"/>
            <a:ext cx="7696200" cy="24431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eaLnBrk="1" fontAlgn="auto" hangingPunct="1">
              <a:spcBef>
                <a:spcPts val="0"/>
              </a:spcBef>
              <a:spcAft>
                <a:spcPts val="0"/>
              </a:spcAft>
              <a:defRPr/>
            </a:pPr>
            <a:r>
              <a:rPr lang="en-US" sz="2800" b="1" dirty="0" err="1">
                <a:solidFill>
                  <a:srgbClr val="00B050"/>
                </a:solidFill>
                <a:latin typeface="Bookman Old Style" pitchFamily="18" charset="0"/>
              </a:rPr>
              <a:t>Dictionary_Name</a:t>
            </a:r>
            <a:r>
              <a:rPr lang="en-US" sz="2800" b="1" dirty="0">
                <a:solidFill>
                  <a:srgbClr val="00B050"/>
                </a:solidFill>
                <a:latin typeface="Bookman Old Style" pitchFamily="18" charset="0"/>
              </a:rPr>
              <a:t> = { </a:t>
            </a:r>
          </a:p>
          <a:p>
            <a:pPr eaLnBrk="1" fontAlgn="auto" hangingPunct="1">
              <a:spcBef>
                <a:spcPts val="0"/>
              </a:spcBef>
              <a:spcAft>
                <a:spcPts val="0"/>
              </a:spcAft>
              <a:defRPr/>
            </a:pPr>
            <a:r>
              <a:rPr lang="en-US" sz="2800" b="1" dirty="0">
                <a:solidFill>
                  <a:srgbClr val="00B050"/>
                </a:solidFill>
                <a:latin typeface="Bookman Old Style" pitchFamily="18" charset="0"/>
              </a:rPr>
              <a:t>Key_1: Value_1,  Key_2:Value_2, </a:t>
            </a:r>
          </a:p>
          <a:p>
            <a:pPr eaLnBrk="1" fontAlgn="auto" hangingPunct="1">
              <a:spcBef>
                <a:spcPts val="0"/>
              </a:spcBef>
              <a:spcAft>
                <a:spcPts val="0"/>
              </a:spcAft>
              <a:defRPr/>
            </a:pPr>
            <a:r>
              <a:rPr lang="en-US" sz="2800" b="1" dirty="0">
                <a:solidFill>
                  <a:srgbClr val="00B050"/>
                </a:solidFill>
                <a:latin typeface="Bookman Old Style" pitchFamily="18" charset="0"/>
              </a:rPr>
              <a:t>…….. </a:t>
            </a:r>
          </a:p>
          <a:p>
            <a:pPr eaLnBrk="1" fontAlgn="auto" hangingPunct="1">
              <a:spcBef>
                <a:spcPts val="0"/>
              </a:spcBef>
              <a:spcAft>
                <a:spcPts val="0"/>
              </a:spcAft>
              <a:defRPr/>
            </a:pPr>
            <a:r>
              <a:rPr lang="en-US" sz="2800" b="1" dirty="0" err="1">
                <a:solidFill>
                  <a:srgbClr val="00B050"/>
                </a:solidFill>
                <a:latin typeface="Bookman Old Style" pitchFamily="18" charset="0"/>
              </a:rPr>
              <a:t>Key_n:Value_n</a:t>
            </a:r>
            <a:r>
              <a:rPr lang="en-US" sz="2800" b="1" dirty="0">
                <a:solidFill>
                  <a:srgbClr val="00B050"/>
                </a:solidFill>
                <a:latin typeface="Bookman Old Style" pitchFamily="18" charset="0"/>
              </a:rPr>
              <a:t> </a:t>
            </a:r>
          </a:p>
          <a:p>
            <a:pPr eaLnBrk="1" fontAlgn="auto" hangingPunct="1">
              <a:spcBef>
                <a:spcPts val="0"/>
              </a:spcBef>
              <a:spcAft>
                <a:spcPts val="0"/>
              </a:spcAft>
              <a:defRPr/>
            </a:pPr>
            <a:r>
              <a:rPr lang="en-US" sz="2800" b="1" dirty="0">
                <a:solidFill>
                  <a:srgbClr val="00B050"/>
                </a:solidFill>
                <a:latin typeface="Bookman Old Style" pitchFamily="18" charset="0"/>
              </a:rPr>
              <a:t>}</a:t>
            </a:r>
            <a:endParaRPr lang="en-US" b="1" dirty="0">
              <a:solidFill>
                <a:srgbClr val="00B050"/>
              </a:solidFill>
              <a:latin typeface="Bookman Old Style" pitchFamily="18" charset="0"/>
            </a:endParaRPr>
          </a:p>
        </p:txBody>
      </p:sp>
      <p:sp>
        <p:nvSpPr>
          <p:cNvPr id="5" name="TextBox 4">
            <a:extLst>
              <a:ext uri="{FF2B5EF4-FFF2-40B4-BE49-F238E27FC236}">
                <a16:creationId xmlns:a16="http://schemas.microsoft.com/office/drawing/2014/main" id="{6F399CA1-89F2-27AA-5FA4-5EEE1C11B20C}"/>
              </a:ext>
            </a:extLst>
          </p:cNvPr>
          <p:cNvSpPr txBox="1"/>
          <p:nvPr/>
        </p:nvSpPr>
        <p:spPr>
          <a:xfrm>
            <a:off x="762000" y="4267200"/>
            <a:ext cx="10820400" cy="1962150"/>
          </a:xfrm>
          <a:prstGeom prst="rect">
            <a:avLst/>
          </a:prstGeom>
          <a:noFill/>
        </p:spPr>
        <p:txBody>
          <a:bodyPr>
            <a:spAutoFit/>
          </a:bodyPr>
          <a:lstStyle/>
          <a:p>
            <a:pPr algn="just" eaLnBrk="1" fontAlgn="auto" hangingPunct="1">
              <a:spcBef>
                <a:spcPts val="0"/>
              </a:spcBef>
              <a:spcAft>
                <a:spcPts val="0"/>
              </a:spcAft>
              <a:defRPr/>
            </a:pPr>
            <a:r>
              <a:rPr lang="en-US" sz="4050" b="1" dirty="0">
                <a:solidFill>
                  <a:srgbClr val="C00000"/>
                </a:solidFill>
                <a:latin typeface="Bookman Old Style" pitchFamily="18" charset="0"/>
              </a:rPr>
              <a:t>Key</a:t>
            </a:r>
            <a:r>
              <a:rPr lang="en-US" sz="4050" b="1" dirty="0">
                <a:solidFill>
                  <a:srgbClr val="002060"/>
                </a:solidFill>
                <a:latin typeface="Bookman Old Style" pitchFamily="18" charset="0"/>
              </a:rPr>
              <a:t> in the dictionary must be unique case sensitive and can be of any valid Python type.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rgbClr val="EE93AF"/>
            </a:gs>
            <a:gs pos="21201">
              <a:srgbClr val="D5C2EB"/>
            </a:gs>
            <a:gs pos="100000">
              <a:srgbClr val="89ADDB"/>
            </a:gs>
          </a:gsLst>
          <a:lin ang="5400000"/>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7C2282-8072-DCA6-3CE3-292C6497875A}"/>
              </a:ext>
            </a:extLst>
          </p:cNvPr>
          <p:cNvSpPr/>
          <p:nvPr/>
        </p:nvSpPr>
        <p:spPr>
          <a:xfrm>
            <a:off x="393700" y="0"/>
            <a:ext cx="2068513" cy="854075"/>
          </a:xfrm>
          <a:prstGeom prst="rect">
            <a:avLst/>
          </a:prstGeom>
        </p:spPr>
        <p:txBody>
          <a:bodyPr wrap="none">
            <a:spAutoFit/>
          </a:bodyPr>
          <a:lstStyle/>
          <a:p>
            <a:pPr algn="just" eaLnBrk="1" fontAlgn="auto" hangingPunct="1">
              <a:spcBef>
                <a:spcPts val="0"/>
              </a:spcBef>
              <a:spcAft>
                <a:spcPts val="0"/>
              </a:spcAft>
              <a:defRPr/>
            </a:pPr>
            <a:r>
              <a:rPr lang="en-US" sz="4950" b="1" dirty="0">
                <a:solidFill>
                  <a:srgbClr val="0070C0"/>
                </a:solidFill>
                <a:latin typeface="Archery Black Condensed" pitchFamily="2" charset="0"/>
              </a:rPr>
              <a:t>Syntax </a:t>
            </a:r>
          </a:p>
        </p:txBody>
      </p:sp>
      <p:sp>
        <p:nvSpPr>
          <p:cNvPr id="3" name="Rounded Rectangle 2">
            <a:extLst>
              <a:ext uri="{FF2B5EF4-FFF2-40B4-BE49-F238E27FC236}">
                <a16:creationId xmlns:a16="http://schemas.microsoft.com/office/drawing/2014/main" id="{B858C3CA-EC43-E267-4423-9BA1CC36E51B}"/>
              </a:ext>
            </a:extLst>
          </p:cNvPr>
          <p:cNvSpPr/>
          <p:nvPr/>
        </p:nvSpPr>
        <p:spPr>
          <a:xfrm>
            <a:off x="1603375" y="1146175"/>
            <a:ext cx="9525000" cy="2282825"/>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eaLnBrk="1" fontAlgn="auto" hangingPunct="1">
              <a:spcBef>
                <a:spcPts val="0"/>
              </a:spcBef>
              <a:spcAft>
                <a:spcPts val="0"/>
              </a:spcAft>
              <a:defRPr/>
            </a:pPr>
            <a:r>
              <a:rPr lang="en-US" sz="3200" b="1" dirty="0" err="1">
                <a:solidFill>
                  <a:srgbClr val="00B050"/>
                </a:solidFill>
                <a:latin typeface="Bookman Old Style" pitchFamily="18" charset="0"/>
              </a:rPr>
              <a:t>List_Variable</a:t>
            </a:r>
            <a:r>
              <a:rPr lang="en-US" sz="3200" b="1" dirty="0">
                <a:solidFill>
                  <a:srgbClr val="00B050"/>
                </a:solidFill>
                <a:latin typeface="Bookman Old Style" pitchFamily="18" charset="0"/>
              </a:rPr>
              <a:t> </a:t>
            </a:r>
            <a:r>
              <a:rPr lang="en-US" sz="3200" b="1" dirty="0">
                <a:solidFill>
                  <a:srgbClr val="002060"/>
                </a:solidFill>
                <a:latin typeface="Bookman Old Style" pitchFamily="18" charset="0"/>
              </a:rPr>
              <a:t>=</a:t>
            </a:r>
            <a:r>
              <a:rPr lang="en-US" sz="3200" b="1" dirty="0">
                <a:solidFill>
                  <a:srgbClr val="0070C0"/>
                </a:solidFill>
                <a:latin typeface="Bookman Old Style" pitchFamily="18" charset="0"/>
              </a:rPr>
              <a:t> </a:t>
            </a:r>
            <a:r>
              <a:rPr lang="en-US" sz="3200" b="1" dirty="0">
                <a:solidFill>
                  <a:srgbClr val="002060"/>
                </a:solidFill>
                <a:latin typeface="Bookman Old Style" pitchFamily="18" charset="0"/>
              </a:rPr>
              <a:t>[E1, E2, E3 …… En] </a:t>
            </a:r>
          </a:p>
          <a:p>
            <a:pPr eaLnBrk="1" fontAlgn="auto" hangingPunct="1">
              <a:spcBef>
                <a:spcPts val="0"/>
              </a:spcBef>
              <a:spcAft>
                <a:spcPts val="0"/>
              </a:spcAft>
              <a:defRPr/>
            </a:pPr>
            <a:r>
              <a:rPr lang="en-US" sz="3200" b="1" dirty="0">
                <a:solidFill>
                  <a:srgbClr val="002060"/>
                </a:solidFill>
                <a:latin typeface="Bookman Old Style" pitchFamily="18" charset="0"/>
              </a:rPr>
              <a:t>print (</a:t>
            </a:r>
            <a:r>
              <a:rPr lang="en-US" sz="3200" b="1" dirty="0" err="1">
                <a:solidFill>
                  <a:srgbClr val="002060"/>
                </a:solidFill>
                <a:latin typeface="Bookman Old Style" pitchFamily="18" charset="0"/>
              </a:rPr>
              <a:t>List_Variable</a:t>
            </a:r>
            <a:r>
              <a:rPr lang="en-US" sz="3200" b="1" dirty="0">
                <a:solidFill>
                  <a:srgbClr val="002060"/>
                </a:solidFill>
                <a:latin typeface="Bookman Old Style" pitchFamily="18" charset="0"/>
              </a:rPr>
              <a:t>[index of a element]) </a:t>
            </a:r>
          </a:p>
        </p:txBody>
      </p:sp>
      <p:graphicFrame>
        <p:nvGraphicFramePr>
          <p:cNvPr id="5" name="Table 4">
            <a:extLst>
              <a:ext uri="{FF2B5EF4-FFF2-40B4-BE49-F238E27FC236}">
                <a16:creationId xmlns:a16="http://schemas.microsoft.com/office/drawing/2014/main" id="{AD8E96E6-EEDF-9369-A534-7DB36E0B22A9}"/>
              </a:ext>
            </a:extLst>
          </p:cNvPr>
          <p:cNvGraphicFramePr>
            <a:graphicFrameLocks noGrp="1"/>
          </p:cNvGraphicFramePr>
          <p:nvPr/>
        </p:nvGraphicFramePr>
        <p:xfrm>
          <a:off x="3605213" y="4476750"/>
          <a:ext cx="5146675" cy="630238"/>
        </p:xfrm>
        <a:graphic>
          <a:graphicData uri="http://schemas.openxmlformats.org/drawingml/2006/table">
            <a:tbl>
              <a:tblPr firstRow="1" bandRow="1">
                <a:tableStyleId>{5940675A-B579-460E-94D1-54222C63F5DA}</a:tableStyleId>
              </a:tblPr>
              <a:tblGrid>
                <a:gridCol w="1286669">
                  <a:extLst>
                    <a:ext uri="{9D8B030D-6E8A-4147-A177-3AD203B41FA5}">
                      <a16:colId xmlns:a16="http://schemas.microsoft.com/office/drawing/2014/main" val="20000"/>
                    </a:ext>
                  </a:extLst>
                </a:gridCol>
                <a:gridCol w="1286669">
                  <a:extLst>
                    <a:ext uri="{9D8B030D-6E8A-4147-A177-3AD203B41FA5}">
                      <a16:colId xmlns:a16="http://schemas.microsoft.com/office/drawing/2014/main" val="20001"/>
                    </a:ext>
                  </a:extLst>
                </a:gridCol>
                <a:gridCol w="1286669">
                  <a:extLst>
                    <a:ext uri="{9D8B030D-6E8A-4147-A177-3AD203B41FA5}">
                      <a16:colId xmlns:a16="http://schemas.microsoft.com/office/drawing/2014/main" val="20002"/>
                    </a:ext>
                  </a:extLst>
                </a:gridCol>
                <a:gridCol w="1286669">
                  <a:extLst>
                    <a:ext uri="{9D8B030D-6E8A-4147-A177-3AD203B41FA5}">
                      <a16:colId xmlns:a16="http://schemas.microsoft.com/office/drawing/2014/main" val="20003"/>
                    </a:ext>
                  </a:extLst>
                </a:gridCol>
              </a:tblGrid>
              <a:tr h="630238">
                <a:tc>
                  <a:txBody>
                    <a:bodyPr/>
                    <a:lstStyle/>
                    <a:p>
                      <a:pPr algn="ctr"/>
                      <a:r>
                        <a:rPr lang="en-US" sz="3800" b="1" dirty="0">
                          <a:solidFill>
                            <a:srgbClr val="00B0F0"/>
                          </a:solidFill>
                        </a:rPr>
                        <a:t>0</a:t>
                      </a:r>
                    </a:p>
                  </a:txBody>
                  <a:tcPr marL="51435" marR="51435" marT="25705" marB="25705" anchor="ctr"/>
                </a:tc>
                <a:tc>
                  <a:txBody>
                    <a:bodyPr/>
                    <a:lstStyle/>
                    <a:p>
                      <a:pPr algn="ctr"/>
                      <a:r>
                        <a:rPr lang="en-US" sz="3800" b="1" dirty="0">
                          <a:solidFill>
                            <a:srgbClr val="00B0F0"/>
                          </a:solidFill>
                        </a:rPr>
                        <a:t>1</a:t>
                      </a:r>
                    </a:p>
                  </a:txBody>
                  <a:tcPr marL="51435" marR="51435" marT="25705" marB="25705" anchor="ctr"/>
                </a:tc>
                <a:tc>
                  <a:txBody>
                    <a:bodyPr/>
                    <a:lstStyle/>
                    <a:p>
                      <a:pPr algn="ctr"/>
                      <a:r>
                        <a:rPr lang="en-US" sz="3800" b="1" dirty="0">
                          <a:solidFill>
                            <a:srgbClr val="00B0F0"/>
                          </a:solidFill>
                        </a:rPr>
                        <a:t>2</a:t>
                      </a:r>
                    </a:p>
                  </a:txBody>
                  <a:tcPr marL="51435" marR="51435" marT="25705" marB="25705" anchor="ctr"/>
                </a:tc>
                <a:tc>
                  <a:txBody>
                    <a:bodyPr/>
                    <a:lstStyle/>
                    <a:p>
                      <a:pPr algn="ctr"/>
                      <a:r>
                        <a:rPr lang="en-US" sz="3800" b="1" dirty="0">
                          <a:solidFill>
                            <a:srgbClr val="00B0F0"/>
                          </a:solidFill>
                        </a:rPr>
                        <a:t>3</a:t>
                      </a:r>
                    </a:p>
                  </a:txBody>
                  <a:tcPr marL="51435" marR="51435" marT="25705" marB="25705" anchor="ctr"/>
                </a:tc>
                <a:extLst>
                  <a:ext uri="{0D108BD9-81ED-4DB2-BD59-A6C34878D82A}">
                    <a16:rowId xmlns:a16="http://schemas.microsoft.com/office/drawing/2014/main" val="10000"/>
                  </a:ext>
                </a:extLst>
              </a:tr>
            </a:tbl>
          </a:graphicData>
        </a:graphic>
      </p:graphicFrame>
      <p:graphicFrame>
        <p:nvGraphicFramePr>
          <p:cNvPr id="7" name="Table 6">
            <a:extLst>
              <a:ext uri="{FF2B5EF4-FFF2-40B4-BE49-F238E27FC236}">
                <a16:creationId xmlns:a16="http://schemas.microsoft.com/office/drawing/2014/main" id="{90547395-44DA-9013-52C7-D43F673BACBB}"/>
              </a:ext>
            </a:extLst>
          </p:cNvPr>
          <p:cNvGraphicFramePr>
            <a:graphicFrameLocks noGrp="1"/>
          </p:cNvGraphicFramePr>
          <p:nvPr/>
        </p:nvGraphicFramePr>
        <p:xfrm>
          <a:off x="3589338" y="5143500"/>
          <a:ext cx="5162550" cy="631825"/>
        </p:xfrm>
        <a:graphic>
          <a:graphicData uri="http://schemas.openxmlformats.org/drawingml/2006/table">
            <a:tbl>
              <a:tblPr firstRow="1" bandRow="1">
                <a:tableStyleId>{5940675A-B579-460E-94D1-54222C63F5DA}</a:tableStyleId>
              </a:tblPr>
              <a:tblGrid>
                <a:gridCol w="1306432">
                  <a:extLst>
                    <a:ext uri="{9D8B030D-6E8A-4147-A177-3AD203B41FA5}">
                      <a16:colId xmlns:a16="http://schemas.microsoft.com/office/drawing/2014/main" val="20000"/>
                    </a:ext>
                  </a:extLst>
                </a:gridCol>
                <a:gridCol w="1314730">
                  <a:extLst>
                    <a:ext uri="{9D8B030D-6E8A-4147-A177-3AD203B41FA5}">
                      <a16:colId xmlns:a16="http://schemas.microsoft.com/office/drawing/2014/main" val="20001"/>
                    </a:ext>
                  </a:extLst>
                </a:gridCol>
                <a:gridCol w="1257568">
                  <a:extLst>
                    <a:ext uri="{9D8B030D-6E8A-4147-A177-3AD203B41FA5}">
                      <a16:colId xmlns:a16="http://schemas.microsoft.com/office/drawing/2014/main" val="20002"/>
                    </a:ext>
                  </a:extLst>
                </a:gridCol>
                <a:gridCol w="1283820">
                  <a:extLst>
                    <a:ext uri="{9D8B030D-6E8A-4147-A177-3AD203B41FA5}">
                      <a16:colId xmlns:a16="http://schemas.microsoft.com/office/drawing/2014/main" val="20003"/>
                    </a:ext>
                  </a:extLst>
                </a:gridCol>
              </a:tblGrid>
              <a:tr h="631825">
                <a:tc>
                  <a:txBody>
                    <a:bodyPr/>
                    <a:lstStyle/>
                    <a:p>
                      <a:pPr algn="ctr"/>
                      <a:r>
                        <a:rPr lang="en-US" sz="3800" b="1" dirty="0">
                          <a:solidFill>
                            <a:srgbClr val="002060"/>
                          </a:solidFill>
                        </a:rPr>
                        <a:t>10</a:t>
                      </a:r>
                    </a:p>
                  </a:txBody>
                  <a:tcPr marL="51446" marR="51446" marT="25770" marB="25770" anchor="ctr"/>
                </a:tc>
                <a:tc>
                  <a:txBody>
                    <a:bodyPr/>
                    <a:lstStyle/>
                    <a:p>
                      <a:pPr algn="ctr"/>
                      <a:r>
                        <a:rPr lang="en-US" sz="3800" b="1" dirty="0">
                          <a:solidFill>
                            <a:srgbClr val="002060"/>
                          </a:solidFill>
                        </a:rPr>
                        <a:t>23</a:t>
                      </a:r>
                    </a:p>
                  </a:txBody>
                  <a:tcPr marL="51446" marR="51446" marT="25770" marB="25770" anchor="ctr"/>
                </a:tc>
                <a:tc>
                  <a:txBody>
                    <a:bodyPr/>
                    <a:lstStyle/>
                    <a:p>
                      <a:pPr algn="ctr"/>
                      <a:r>
                        <a:rPr lang="en-US" sz="3800" b="1" dirty="0">
                          <a:solidFill>
                            <a:srgbClr val="002060"/>
                          </a:solidFill>
                        </a:rPr>
                        <a:t>41</a:t>
                      </a:r>
                    </a:p>
                  </a:txBody>
                  <a:tcPr marL="51446" marR="51446" marT="25770" marB="25770" anchor="ctr"/>
                </a:tc>
                <a:tc>
                  <a:txBody>
                    <a:bodyPr/>
                    <a:lstStyle/>
                    <a:p>
                      <a:pPr algn="ctr"/>
                      <a:r>
                        <a:rPr lang="en-US" sz="3800" b="1" dirty="0">
                          <a:solidFill>
                            <a:srgbClr val="002060"/>
                          </a:solidFill>
                        </a:rPr>
                        <a:t>75</a:t>
                      </a:r>
                    </a:p>
                  </a:txBody>
                  <a:tcPr marL="51446" marR="51446" marT="25770" marB="25770" anchor="ctr"/>
                </a:tc>
                <a:extLst>
                  <a:ext uri="{0D108BD9-81ED-4DB2-BD59-A6C34878D82A}">
                    <a16:rowId xmlns:a16="http://schemas.microsoft.com/office/drawing/2014/main" val="10000"/>
                  </a:ext>
                </a:extLst>
              </a:tr>
            </a:tbl>
          </a:graphicData>
        </a:graphic>
      </p:graphicFrame>
      <p:pic>
        <p:nvPicPr>
          <p:cNvPr id="32796" name="Picture 8">
            <a:extLst>
              <a:ext uri="{FF2B5EF4-FFF2-40B4-BE49-F238E27FC236}">
                <a16:creationId xmlns:a16="http://schemas.microsoft.com/office/drawing/2014/main" id="{23AE0568-DC6C-669E-81EE-436686F23A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4575" y="5667375"/>
            <a:ext cx="516731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a:extLst>
              <a:ext uri="{FF2B5EF4-FFF2-40B4-BE49-F238E27FC236}">
                <a16:creationId xmlns:a16="http://schemas.microsoft.com/office/drawing/2014/main" id="{BD14EFD1-2CE4-F63E-7A95-F183CFF7A5E1}"/>
              </a:ext>
            </a:extLst>
          </p:cNvPr>
          <p:cNvSpPr>
            <a:spLocks noChangeArrowheads="1"/>
          </p:cNvSpPr>
          <p:nvPr/>
        </p:nvSpPr>
        <p:spPr bwMode="auto">
          <a:xfrm>
            <a:off x="838200" y="2417763"/>
            <a:ext cx="9677400"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4800" b="1">
                <a:solidFill>
                  <a:srgbClr val="990099"/>
                </a:solidFill>
                <a:latin typeface="Agency FB" panose="020B0503020202020204" pitchFamily="34" charset="0"/>
              </a:rPr>
              <a:t>EXAMPLE</a:t>
            </a:r>
          </a:p>
          <a:p>
            <a:pPr algn="just" eaLnBrk="1" hangingPunct="1"/>
            <a:endParaRPr lang="en-US" altLang="en-US" sz="4800" b="1">
              <a:solidFill>
                <a:srgbClr val="00B050"/>
              </a:solidFill>
              <a:latin typeface="Agency FB" panose="020B0503020202020204" pitchFamily="34" charset="0"/>
            </a:endParaRPr>
          </a:p>
          <a:p>
            <a:pPr algn="just" eaLnBrk="1" hangingPunct="1"/>
            <a:r>
              <a:rPr lang="en-US" altLang="en-US" sz="4800" b="1">
                <a:solidFill>
                  <a:srgbClr val="00B050"/>
                </a:solidFill>
                <a:latin typeface="Agency FB" panose="020B0503020202020204" pitchFamily="34" charset="0"/>
              </a:rPr>
              <a:t>myDict = {1:"Apple", 2:"OnePlus"}</a:t>
            </a:r>
          </a:p>
          <a:p>
            <a:pPr algn="just" eaLnBrk="1" hangingPunct="1"/>
            <a:r>
              <a:rPr lang="en-US" altLang="en-US" sz="4800" b="1">
                <a:solidFill>
                  <a:srgbClr val="00B050"/>
                </a:solidFill>
                <a:latin typeface="Agency FB" panose="020B0503020202020204" pitchFamily="34" charset="0"/>
              </a:rPr>
              <a:t>print(myDict)</a:t>
            </a:r>
          </a:p>
        </p:txBody>
      </p:sp>
      <p:pic>
        <p:nvPicPr>
          <p:cNvPr id="135171" name="Picture 4">
            <a:extLst>
              <a:ext uri="{FF2B5EF4-FFF2-40B4-BE49-F238E27FC236}">
                <a16:creationId xmlns:a16="http://schemas.microsoft.com/office/drawing/2014/main" id="{851FF740-A240-3D8C-9732-5C87DE86BA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925" t="8308" r="12025" b="13432"/>
          <a:stretch>
            <a:fillRect/>
          </a:stretch>
        </p:blipFill>
        <p:spPr bwMode="auto">
          <a:xfrm>
            <a:off x="838200" y="274638"/>
            <a:ext cx="107442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2" name="TextBox 1">
            <a:extLst>
              <a:ext uri="{FF2B5EF4-FFF2-40B4-BE49-F238E27FC236}">
                <a16:creationId xmlns:a16="http://schemas.microsoft.com/office/drawing/2014/main" id="{4E84D335-3A02-B2A6-AEA4-C3E02C766B7C}"/>
              </a:ext>
            </a:extLst>
          </p:cNvPr>
          <p:cNvSpPr txBox="1">
            <a:spLocks noChangeArrowheads="1"/>
          </p:cNvSpPr>
          <p:nvPr/>
        </p:nvSpPr>
        <p:spPr bwMode="auto">
          <a:xfrm>
            <a:off x="6096000" y="5133975"/>
            <a:ext cx="64770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eaLnBrk="1" hangingPunct="1"/>
            <a:r>
              <a:rPr lang="en-GB" altLang="en-US" sz="4400" b="1">
                <a:solidFill>
                  <a:srgbClr val="990099"/>
                </a:solidFill>
              </a:rPr>
              <a:t>OUTPUT:</a:t>
            </a:r>
          </a:p>
          <a:p>
            <a:pPr eaLnBrk="1" hangingPunct="1"/>
            <a:r>
              <a:rPr lang="en-IN" altLang="en-US" sz="4400" b="1">
                <a:solidFill>
                  <a:srgbClr val="990099"/>
                </a:solidFill>
              </a:rPr>
              <a:t>{1: 'Apple', 2: 'OnePlus'}</a:t>
            </a:r>
          </a:p>
          <a:p>
            <a:pPr eaLnBrk="1" hangingPunct="1"/>
            <a:endParaRPr lang="en-IN" altLang="en-US"/>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3399"/>
            </a:gs>
            <a:gs pos="100000">
              <a:srgbClr val="89ADDB"/>
            </a:gs>
          </a:gsLst>
          <a:lin ang="5400000"/>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258973-CA7F-4335-5A92-7D1B87A8C71B}"/>
              </a:ext>
            </a:extLst>
          </p:cNvPr>
          <p:cNvSpPr/>
          <p:nvPr/>
        </p:nvSpPr>
        <p:spPr>
          <a:xfrm>
            <a:off x="1916113" y="381000"/>
            <a:ext cx="8359775" cy="1087438"/>
          </a:xfrm>
          <a:prstGeom prst="rect">
            <a:avLst/>
          </a:prstGeom>
        </p:spPr>
        <p:txBody>
          <a:bodyPr>
            <a:spAutoFit/>
          </a:bodyPr>
          <a:lstStyle/>
          <a:p>
            <a:pPr algn="ctr" eaLnBrk="1" fontAlgn="auto" hangingPunct="1">
              <a:spcBef>
                <a:spcPts val="0"/>
              </a:spcBef>
              <a:spcAft>
                <a:spcPts val="0"/>
              </a:spcAft>
              <a:defRPr/>
            </a:pPr>
            <a:r>
              <a:rPr lang="en-US" sz="6469" b="1" dirty="0">
                <a:solidFill>
                  <a:srgbClr val="7030A0"/>
                </a:solidFill>
                <a:latin typeface="AddJazz" pitchFamily="2" charset="0"/>
              </a:rPr>
              <a:t>Creating a Dictionary</a:t>
            </a:r>
          </a:p>
        </p:txBody>
      </p:sp>
      <p:pic>
        <p:nvPicPr>
          <p:cNvPr id="136195" name="Picture 3">
            <a:extLst>
              <a:ext uri="{FF2B5EF4-FFF2-40B4-BE49-F238E27FC236}">
                <a16:creationId xmlns:a16="http://schemas.microsoft.com/office/drawing/2014/main" id="{B560F583-2EBD-19F2-4CF2-FA7B909B72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46313"/>
            <a:ext cx="11811000" cy="270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0000"/>
            </a:gs>
            <a:gs pos="100000">
              <a:srgbClr val="89ADDB"/>
            </a:gs>
          </a:gsLst>
          <a:lin ang="5400000"/>
        </a:gradFill>
        <a:effectLst/>
      </p:bgPr>
    </p:bg>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BBAD4927-2F86-DC8F-D0D8-575BA6B99096}"/>
              </a:ext>
            </a:extLst>
          </p:cNvPr>
          <p:cNvSpPr>
            <a:spLocks noChangeArrowheads="1"/>
          </p:cNvSpPr>
          <p:nvPr/>
        </p:nvSpPr>
        <p:spPr bwMode="auto">
          <a:xfrm>
            <a:off x="3524250" y="1484313"/>
            <a:ext cx="0" cy="288925"/>
          </a:xfrm>
          <a:prstGeom prst="rect">
            <a:avLst/>
          </a:prstGeom>
          <a:solidFill>
            <a:srgbClr val="EEEEEE"/>
          </a:solidFill>
          <a:ln>
            <a:noFill/>
          </a:ln>
          <a:effectLst/>
        </p:spPr>
        <p:txBody>
          <a:bodyPr wrap="none" lIns="0" tIns="0" rIns="0" bIns="130333" anchor="ctr">
            <a:spAutoFit/>
          </a:bodyPr>
          <a:lstStyle/>
          <a:p>
            <a:pPr defTabSz="514350" eaLnBrk="1" hangingPunct="1">
              <a:defRPr/>
            </a:pPr>
            <a:endParaRPr lang="en-US" sz="1013" dirty="0">
              <a:latin typeface="Arial" pitchFamily="34" charset="0"/>
              <a:cs typeface="Arial" pitchFamily="34" charset="0"/>
            </a:endParaRPr>
          </a:p>
        </p:txBody>
      </p:sp>
      <p:sp>
        <p:nvSpPr>
          <p:cNvPr id="137219" name="Rectangle 4">
            <a:extLst>
              <a:ext uri="{FF2B5EF4-FFF2-40B4-BE49-F238E27FC236}">
                <a16:creationId xmlns:a16="http://schemas.microsoft.com/office/drawing/2014/main" id="{F56F0776-EC98-4FA7-363E-021A798F3FBE}"/>
              </a:ext>
            </a:extLst>
          </p:cNvPr>
          <p:cNvSpPr>
            <a:spLocks noChangeArrowheads="1"/>
          </p:cNvSpPr>
          <p:nvPr/>
        </p:nvSpPr>
        <p:spPr bwMode="auto">
          <a:xfrm>
            <a:off x="808038" y="1905000"/>
            <a:ext cx="113538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5400" b="1">
                <a:solidFill>
                  <a:srgbClr val="00B050"/>
                </a:solidFill>
                <a:latin typeface="Agency FB" panose="020B0503020202020204" pitchFamily="34" charset="0"/>
              </a:rPr>
              <a:t>myDict = {"A":"Apple", "B":"Boy", "C":"Cat"}</a:t>
            </a:r>
          </a:p>
          <a:p>
            <a:pPr algn="just" eaLnBrk="1" hangingPunct="1"/>
            <a:r>
              <a:rPr lang="en-US" altLang="en-US" sz="5400" b="1">
                <a:solidFill>
                  <a:srgbClr val="00B050"/>
                </a:solidFill>
                <a:latin typeface="Agency FB" panose="020B0503020202020204" pitchFamily="34" charset="0"/>
              </a:rPr>
              <a:t>print(myDict)</a:t>
            </a:r>
          </a:p>
        </p:txBody>
      </p:sp>
      <p:sp>
        <p:nvSpPr>
          <p:cNvPr id="137220" name="Rectangle 5">
            <a:extLst>
              <a:ext uri="{FF2B5EF4-FFF2-40B4-BE49-F238E27FC236}">
                <a16:creationId xmlns:a16="http://schemas.microsoft.com/office/drawing/2014/main" id="{47465CF7-7DC2-F98B-377F-3F5B7141D841}"/>
              </a:ext>
            </a:extLst>
          </p:cNvPr>
          <p:cNvSpPr>
            <a:spLocks noChangeArrowheads="1"/>
          </p:cNvSpPr>
          <p:nvPr/>
        </p:nvSpPr>
        <p:spPr bwMode="auto">
          <a:xfrm>
            <a:off x="808038" y="381000"/>
            <a:ext cx="41719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6000" b="1">
                <a:solidFill>
                  <a:srgbClr val="0070C0"/>
                </a:solidFill>
                <a:latin typeface="Archery Black Condensed"/>
              </a:rPr>
              <a:t>Example</a:t>
            </a:r>
          </a:p>
        </p:txBody>
      </p:sp>
      <p:sp>
        <p:nvSpPr>
          <p:cNvPr id="137221" name="Rectangle 7">
            <a:extLst>
              <a:ext uri="{FF2B5EF4-FFF2-40B4-BE49-F238E27FC236}">
                <a16:creationId xmlns:a16="http://schemas.microsoft.com/office/drawing/2014/main" id="{637D3C69-D240-E262-4A8B-DC343A98A556}"/>
              </a:ext>
            </a:extLst>
          </p:cNvPr>
          <p:cNvSpPr>
            <a:spLocks noChangeArrowheads="1"/>
          </p:cNvSpPr>
          <p:nvPr/>
        </p:nvSpPr>
        <p:spPr bwMode="auto">
          <a:xfrm>
            <a:off x="3825875" y="4648200"/>
            <a:ext cx="83407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4000" b="1">
                <a:solidFill>
                  <a:srgbClr val="990099"/>
                </a:solidFill>
                <a:latin typeface="Bookman Old Style" panose="02050604050505020204" pitchFamily="18" charset="0"/>
              </a:rPr>
              <a:t>OUTPUT:</a:t>
            </a:r>
          </a:p>
          <a:p>
            <a:pPr algn="just" eaLnBrk="1" hangingPunct="1"/>
            <a:r>
              <a:rPr lang="en-US" altLang="en-US" sz="4000" b="1">
                <a:solidFill>
                  <a:srgbClr val="990099"/>
                </a:solidFill>
                <a:latin typeface="Bookman Old Style" panose="02050604050505020204" pitchFamily="18" charset="0"/>
              </a:rPr>
              <a:t>{'A': 'Apple', 'B': 'Boy', 'C': 'Cat'}</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E9C8EF"/>
            </a:gs>
            <a:gs pos="100000">
              <a:srgbClr val="FF3399"/>
            </a:gs>
          </a:gsLst>
          <a:lin ang="5400000"/>
        </a:gradFill>
        <a:effectLst/>
      </p:bgPr>
    </p:bg>
    <p:spTree>
      <p:nvGrpSpPr>
        <p:cNvPr id="1" name=""/>
        <p:cNvGrpSpPr/>
        <p:nvPr/>
      </p:nvGrpSpPr>
      <p:grpSpPr>
        <a:xfrm>
          <a:off x="0" y="0"/>
          <a:ext cx="0" cy="0"/>
          <a:chOff x="0" y="0"/>
          <a:chExt cx="0" cy="0"/>
        </a:xfrm>
      </p:grpSpPr>
      <p:sp>
        <p:nvSpPr>
          <p:cNvPr id="138242" name="Rectangle 1">
            <a:extLst>
              <a:ext uri="{FF2B5EF4-FFF2-40B4-BE49-F238E27FC236}">
                <a16:creationId xmlns:a16="http://schemas.microsoft.com/office/drawing/2014/main" id="{A67B87A3-B14C-F264-C1B9-BD401273EEB2}"/>
              </a:ext>
            </a:extLst>
          </p:cNvPr>
          <p:cNvSpPr>
            <a:spLocks noChangeArrowheads="1"/>
          </p:cNvSpPr>
          <p:nvPr/>
        </p:nvSpPr>
        <p:spPr bwMode="auto">
          <a:xfrm>
            <a:off x="723900" y="152400"/>
            <a:ext cx="10744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ctr" eaLnBrk="1" hangingPunct="1"/>
            <a:r>
              <a:rPr lang="en-US" altLang="en-US" sz="7200" b="1">
                <a:solidFill>
                  <a:srgbClr val="7030A0"/>
                </a:solidFill>
                <a:latin typeface="AddJazz"/>
              </a:rPr>
              <a:t>Dictionary Comprehensions </a:t>
            </a:r>
          </a:p>
        </p:txBody>
      </p:sp>
      <p:sp>
        <p:nvSpPr>
          <p:cNvPr id="4" name="Rectangle 3">
            <a:extLst>
              <a:ext uri="{FF2B5EF4-FFF2-40B4-BE49-F238E27FC236}">
                <a16:creationId xmlns:a16="http://schemas.microsoft.com/office/drawing/2014/main" id="{BC6A44EC-4450-6749-98E3-E2081675319A}"/>
              </a:ext>
            </a:extLst>
          </p:cNvPr>
          <p:cNvSpPr/>
          <p:nvPr/>
        </p:nvSpPr>
        <p:spPr>
          <a:xfrm>
            <a:off x="3211513" y="1500188"/>
            <a:ext cx="2022475" cy="854075"/>
          </a:xfrm>
          <a:prstGeom prst="rect">
            <a:avLst/>
          </a:prstGeom>
        </p:spPr>
        <p:txBody>
          <a:bodyPr wrap="none">
            <a:spAutoFit/>
          </a:bodyPr>
          <a:lstStyle/>
          <a:p>
            <a:pPr algn="just" eaLnBrk="1" fontAlgn="auto" hangingPunct="1">
              <a:spcBef>
                <a:spcPts val="0"/>
              </a:spcBef>
              <a:spcAft>
                <a:spcPts val="0"/>
              </a:spcAft>
              <a:defRPr/>
            </a:pPr>
            <a:r>
              <a:rPr lang="en-US" sz="4950" b="1" dirty="0">
                <a:solidFill>
                  <a:srgbClr val="0070C0"/>
                </a:solidFill>
                <a:latin typeface="Archery Black Condensed" pitchFamily="2" charset="0"/>
              </a:rPr>
              <a:t>syntax </a:t>
            </a:r>
          </a:p>
        </p:txBody>
      </p:sp>
      <p:pic>
        <p:nvPicPr>
          <p:cNvPr id="138244" name="Picture 5">
            <a:extLst>
              <a:ext uri="{FF2B5EF4-FFF2-40B4-BE49-F238E27FC236}">
                <a16:creationId xmlns:a16="http://schemas.microsoft.com/office/drawing/2014/main" id="{6F66F6B4-4478-A6CF-C739-46B3D0F1C9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354263"/>
            <a:ext cx="5078413"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9C82B8F4-AA6D-AE21-63EA-5060E6A9556F}"/>
              </a:ext>
            </a:extLst>
          </p:cNvPr>
          <p:cNvSpPr txBox="1"/>
          <p:nvPr/>
        </p:nvSpPr>
        <p:spPr>
          <a:xfrm>
            <a:off x="1752600" y="4895850"/>
            <a:ext cx="9375775" cy="1962150"/>
          </a:xfrm>
          <a:prstGeom prst="rect">
            <a:avLst/>
          </a:prstGeom>
          <a:noFill/>
        </p:spPr>
        <p:txBody>
          <a:bodyPr>
            <a:spAutoFit/>
          </a:bodyPr>
          <a:lstStyle/>
          <a:p>
            <a:pPr algn="just" eaLnBrk="1" fontAlgn="auto" hangingPunct="1">
              <a:spcBef>
                <a:spcPts val="0"/>
              </a:spcBef>
              <a:spcAft>
                <a:spcPts val="0"/>
              </a:spcAft>
              <a:defRPr/>
            </a:pPr>
            <a:r>
              <a:rPr lang="en-US" sz="3038" b="1" dirty="0">
                <a:solidFill>
                  <a:srgbClr val="002060"/>
                </a:solidFill>
                <a:latin typeface="Bookman Old Style" pitchFamily="18" charset="0"/>
              </a:rPr>
              <a:t>The if condition is optional and if specified, only those values in the sequence are evaluated using the expression which satisfy the condition.</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139266" name="Rectangle 1">
            <a:extLst>
              <a:ext uri="{FF2B5EF4-FFF2-40B4-BE49-F238E27FC236}">
                <a16:creationId xmlns:a16="http://schemas.microsoft.com/office/drawing/2014/main" id="{81BB05E3-E92B-5BA6-6CDF-0332FCDDC894}"/>
              </a:ext>
            </a:extLst>
          </p:cNvPr>
          <p:cNvSpPr>
            <a:spLocks noChangeArrowheads="1"/>
          </p:cNvSpPr>
          <p:nvPr/>
        </p:nvSpPr>
        <p:spPr bwMode="auto">
          <a:xfrm>
            <a:off x="1143000" y="1136650"/>
            <a:ext cx="92964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5400" b="1">
                <a:solidFill>
                  <a:srgbClr val="00B050"/>
                </a:solidFill>
                <a:latin typeface="Agency FB" panose="020B0503020202020204" pitchFamily="34" charset="0"/>
              </a:rPr>
              <a:t>Dict = { x : 2 * x for x in range(1,10)}</a:t>
            </a:r>
          </a:p>
          <a:p>
            <a:pPr algn="just" eaLnBrk="1" hangingPunct="1"/>
            <a:r>
              <a:rPr lang="en-US" altLang="en-US" sz="5400" b="1">
                <a:solidFill>
                  <a:srgbClr val="00B050"/>
                </a:solidFill>
                <a:latin typeface="Agency FB" panose="020B0503020202020204" pitchFamily="34" charset="0"/>
              </a:rPr>
              <a:t>print(Dict)</a:t>
            </a:r>
          </a:p>
        </p:txBody>
      </p:sp>
      <p:sp>
        <p:nvSpPr>
          <p:cNvPr id="139267" name="Rectangle 2">
            <a:extLst>
              <a:ext uri="{FF2B5EF4-FFF2-40B4-BE49-F238E27FC236}">
                <a16:creationId xmlns:a16="http://schemas.microsoft.com/office/drawing/2014/main" id="{11C929CC-9190-2597-76FC-ABA92E86B3C6}"/>
              </a:ext>
            </a:extLst>
          </p:cNvPr>
          <p:cNvSpPr>
            <a:spLocks noChangeArrowheads="1"/>
          </p:cNvSpPr>
          <p:nvPr/>
        </p:nvSpPr>
        <p:spPr bwMode="auto">
          <a:xfrm>
            <a:off x="457200" y="152400"/>
            <a:ext cx="440055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4500" b="1">
                <a:solidFill>
                  <a:srgbClr val="0070C0"/>
                </a:solidFill>
                <a:latin typeface="Archery Black Condensed"/>
              </a:rPr>
              <a:t>Example</a:t>
            </a:r>
          </a:p>
        </p:txBody>
      </p:sp>
      <p:sp>
        <p:nvSpPr>
          <p:cNvPr id="139268" name="Rectangle 4">
            <a:extLst>
              <a:ext uri="{FF2B5EF4-FFF2-40B4-BE49-F238E27FC236}">
                <a16:creationId xmlns:a16="http://schemas.microsoft.com/office/drawing/2014/main" id="{B6D5012C-14C7-9008-D91C-70C230B16373}"/>
              </a:ext>
            </a:extLst>
          </p:cNvPr>
          <p:cNvSpPr>
            <a:spLocks noChangeArrowheads="1"/>
          </p:cNvSpPr>
          <p:nvPr/>
        </p:nvSpPr>
        <p:spPr bwMode="auto">
          <a:xfrm>
            <a:off x="2971800" y="4267200"/>
            <a:ext cx="86868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4000" b="1">
                <a:solidFill>
                  <a:srgbClr val="990099"/>
                </a:solidFill>
                <a:latin typeface="Agency FB" panose="020B0503020202020204" pitchFamily="34" charset="0"/>
              </a:rPr>
              <a:t>OUTPUT:</a:t>
            </a:r>
          </a:p>
          <a:p>
            <a:pPr algn="just" eaLnBrk="1" hangingPunct="1"/>
            <a:r>
              <a:rPr lang="en-US" altLang="en-US" sz="4000" b="1">
                <a:solidFill>
                  <a:srgbClr val="990099"/>
                </a:solidFill>
                <a:latin typeface="Agency FB" panose="020B0503020202020204" pitchFamily="34" charset="0"/>
              </a:rPr>
              <a:t>{1: 2, 2: 4, 3: 6, 4: 8, 5: 10, 6: 12, 7: 14, 8: 16, 9: 18}</a:t>
            </a:r>
          </a:p>
          <a:p>
            <a:pPr algn="just" eaLnBrk="1" hangingPunct="1"/>
            <a:endParaRPr lang="en-US" altLang="en-US" sz="4000" b="1">
              <a:solidFill>
                <a:srgbClr val="990099"/>
              </a:solidFill>
              <a:latin typeface="Agency FB" panose="020B0503020202020204" pitchFamily="34" charset="0"/>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sp>
        <p:nvSpPr>
          <p:cNvPr id="140290" name="Rectangle 1">
            <a:extLst>
              <a:ext uri="{FF2B5EF4-FFF2-40B4-BE49-F238E27FC236}">
                <a16:creationId xmlns:a16="http://schemas.microsoft.com/office/drawing/2014/main" id="{18CFFFDA-BED5-BA3B-26C0-6C117852AF37}"/>
              </a:ext>
            </a:extLst>
          </p:cNvPr>
          <p:cNvSpPr>
            <a:spLocks noChangeArrowheads="1"/>
          </p:cNvSpPr>
          <p:nvPr/>
        </p:nvSpPr>
        <p:spPr bwMode="auto">
          <a:xfrm>
            <a:off x="762000" y="304800"/>
            <a:ext cx="10668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ctr" eaLnBrk="1" hangingPunct="1"/>
            <a:r>
              <a:rPr lang="en-US" altLang="en-US" sz="5400" b="1">
                <a:solidFill>
                  <a:srgbClr val="7030A0"/>
                </a:solidFill>
                <a:latin typeface="AddJazz"/>
              </a:rPr>
              <a:t>Accessing, Adding, Modifying and Deleting elements from a Dictionary </a:t>
            </a:r>
          </a:p>
        </p:txBody>
      </p:sp>
      <p:pic>
        <p:nvPicPr>
          <p:cNvPr id="140291" name="Picture 3">
            <a:extLst>
              <a:ext uri="{FF2B5EF4-FFF2-40B4-BE49-F238E27FC236}">
                <a16:creationId xmlns:a16="http://schemas.microsoft.com/office/drawing/2014/main" id="{04411312-0580-72B5-7042-33333FF233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2971800"/>
            <a:ext cx="11938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pic>
        <p:nvPicPr>
          <p:cNvPr id="141314" name="Picture 2">
            <a:extLst>
              <a:ext uri="{FF2B5EF4-FFF2-40B4-BE49-F238E27FC236}">
                <a16:creationId xmlns:a16="http://schemas.microsoft.com/office/drawing/2014/main" id="{35572F44-C3EB-4CF2-674A-FEAEC2C1FC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388" y="304800"/>
            <a:ext cx="11579225"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1">
            <a:extLst>
              <a:ext uri="{FF2B5EF4-FFF2-40B4-BE49-F238E27FC236}">
                <a16:creationId xmlns:a16="http://schemas.microsoft.com/office/drawing/2014/main" id="{0081BC17-A4F4-5B53-AB47-1275AE32C0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57200"/>
            <a:ext cx="10975975"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3EE9A7-2143-1155-D9FB-4DDD5A7002DA}"/>
              </a:ext>
            </a:extLst>
          </p:cNvPr>
          <p:cNvSpPr/>
          <p:nvPr/>
        </p:nvSpPr>
        <p:spPr>
          <a:xfrm>
            <a:off x="2514600" y="1752600"/>
            <a:ext cx="7591425" cy="2160588"/>
          </a:xfrm>
          <a:prstGeom prst="rect">
            <a:avLst/>
          </a:prstGeom>
        </p:spPr>
        <p:txBody>
          <a:bodyPr>
            <a:spAutoFit/>
          </a:bodyPr>
          <a:lstStyle/>
          <a:p>
            <a:pPr algn="ctr" eaLnBrk="1" fontAlgn="auto" hangingPunct="1">
              <a:spcBef>
                <a:spcPts val="0"/>
              </a:spcBef>
              <a:spcAft>
                <a:spcPts val="0"/>
              </a:spcAft>
              <a:defRPr/>
            </a:pPr>
            <a:r>
              <a:rPr lang="en-US" sz="13444" b="1" dirty="0">
                <a:solidFill>
                  <a:srgbClr val="7030A0"/>
                </a:solidFill>
                <a:latin typeface="AddJazz" pitchFamily="2" charset="0"/>
              </a:rPr>
              <a:t>Deleting</a:t>
            </a:r>
            <a:endParaRPr lang="en-US" sz="13444" dirty="0">
              <a:latin typeface="+mn-lt"/>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gradFill rotWithShape="1">
          <a:gsLst>
            <a:gs pos="0">
              <a:srgbClr val="F2F9FD"/>
            </a:gs>
            <a:gs pos="74001">
              <a:srgbClr val="88CBEB"/>
            </a:gs>
            <a:gs pos="83000">
              <a:srgbClr val="88CBEB"/>
            </a:gs>
            <a:gs pos="100000">
              <a:srgbClr val="AFDDF2"/>
            </a:gs>
          </a:gsLst>
          <a:lin ang="5400000" scaled="1"/>
        </a:gradFill>
        <a:effectLst/>
      </p:bgPr>
    </p:bg>
    <p:spTree>
      <p:nvGrpSpPr>
        <p:cNvPr id="1" name=""/>
        <p:cNvGrpSpPr/>
        <p:nvPr/>
      </p:nvGrpSpPr>
      <p:grpSpPr>
        <a:xfrm>
          <a:off x="0" y="0"/>
          <a:ext cx="0" cy="0"/>
          <a:chOff x="0" y="0"/>
          <a:chExt cx="0" cy="0"/>
        </a:xfrm>
      </p:grpSpPr>
      <p:pic>
        <p:nvPicPr>
          <p:cNvPr id="144386" name="Picture 1">
            <a:extLst>
              <a:ext uri="{FF2B5EF4-FFF2-40B4-BE49-F238E27FC236}">
                <a16:creationId xmlns:a16="http://schemas.microsoft.com/office/drawing/2014/main" id="{54B249B6-3FC3-494B-D81A-6C8E602639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85800"/>
            <a:ext cx="1081405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87" name="Picture 2">
            <a:extLst>
              <a:ext uri="{FF2B5EF4-FFF2-40B4-BE49-F238E27FC236}">
                <a16:creationId xmlns:a16="http://schemas.microsoft.com/office/drawing/2014/main" id="{15C0D479-18BE-E283-8925-132B9AE9A6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971800"/>
            <a:ext cx="635158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C2F1F6"/>
            </a:gs>
            <a:gs pos="100000">
              <a:srgbClr val="89ADDB"/>
            </a:gs>
          </a:gsLst>
          <a:lin ang="5400000"/>
        </a:gradFill>
        <a:effectLst/>
      </p:bgPr>
    </p:bg>
    <p:spTree>
      <p:nvGrpSpPr>
        <p:cNvPr id="1" name=""/>
        <p:cNvGrpSpPr/>
        <p:nvPr/>
      </p:nvGrpSpPr>
      <p:grpSpPr>
        <a:xfrm>
          <a:off x="0" y="0"/>
          <a:ext cx="0" cy="0"/>
          <a:chOff x="0" y="0"/>
          <a:chExt cx="0" cy="0"/>
        </a:xfrm>
      </p:grpSpPr>
      <p:sp>
        <p:nvSpPr>
          <p:cNvPr id="33794" name="Rectangle 1">
            <a:extLst>
              <a:ext uri="{FF2B5EF4-FFF2-40B4-BE49-F238E27FC236}">
                <a16:creationId xmlns:a16="http://schemas.microsoft.com/office/drawing/2014/main" id="{684AF769-4673-2EEC-8513-0E1BC58BE6F6}"/>
              </a:ext>
            </a:extLst>
          </p:cNvPr>
          <p:cNvSpPr>
            <a:spLocks noChangeArrowheads="1"/>
          </p:cNvSpPr>
          <p:nvPr/>
        </p:nvSpPr>
        <p:spPr bwMode="auto">
          <a:xfrm>
            <a:off x="1017588" y="1371600"/>
            <a:ext cx="6831012"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eaLnBrk="1" hangingPunct="1"/>
            <a:r>
              <a:rPr lang="en-US" altLang="en-US" sz="3600" b="1">
                <a:solidFill>
                  <a:srgbClr val="00B050"/>
                </a:solidFill>
                <a:latin typeface="Bookman Old Style" panose="02050604050505020204" pitchFamily="18" charset="0"/>
              </a:rPr>
              <a:t>Marks = [10, 23, 41, 75]</a:t>
            </a:r>
          </a:p>
          <a:p>
            <a:pPr eaLnBrk="1" hangingPunct="1"/>
            <a:r>
              <a:rPr lang="en-US" altLang="en-US" sz="3600" b="1">
                <a:solidFill>
                  <a:srgbClr val="00B050"/>
                </a:solidFill>
                <a:latin typeface="Bookman Old Style" panose="02050604050505020204" pitchFamily="18" charset="0"/>
              </a:rPr>
              <a:t>print (Marks[0])</a:t>
            </a:r>
          </a:p>
          <a:p>
            <a:pPr eaLnBrk="1" hangingPunct="1"/>
            <a:r>
              <a:rPr lang="en-US" altLang="en-US" sz="3600" b="1">
                <a:solidFill>
                  <a:srgbClr val="00B050"/>
                </a:solidFill>
                <a:latin typeface="Bookman Old Style" panose="02050604050505020204" pitchFamily="18" charset="0"/>
              </a:rPr>
              <a:t>print (Marks[1])</a:t>
            </a:r>
          </a:p>
          <a:p>
            <a:pPr eaLnBrk="1" hangingPunct="1"/>
            <a:r>
              <a:rPr lang="en-US" altLang="en-US" sz="3600" b="1">
                <a:solidFill>
                  <a:srgbClr val="00B050"/>
                </a:solidFill>
                <a:latin typeface="Bookman Old Style" panose="02050604050505020204" pitchFamily="18" charset="0"/>
              </a:rPr>
              <a:t>print (Marks[2])</a:t>
            </a:r>
          </a:p>
          <a:p>
            <a:pPr eaLnBrk="1" hangingPunct="1"/>
            <a:r>
              <a:rPr lang="en-US" altLang="en-US" sz="3600" b="1">
                <a:solidFill>
                  <a:srgbClr val="00B050"/>
                </a:solidFill>
                <a:latin typeface="Bookman Old Style" panose="02050604050505020204" pitchFamily="18" charset="0"/>
              </a:rPr>
              <a:t>print (Marks[3])</a:t>
            </a:r>
          </a:p>
        </p:txBody>
      </p:sp>
      <p:sp>
        <p:nvSpPr>
          <p:cNvPr id="33795" name="Rectangle 2">
            <a:extLst>
              <a:ext uri="{FF2B5EF4-FFF2-40B4-BE49-F238E27FC236}">
                <a16:creationId xmlns:a16="http://schemas.microsoft.com/office/drawing/2014/main" id="{34F00AD6-E8CE-88DB-8454-8B7F003FCE63}"/>
              </a:ext>
            </a:extLst>
          </p:cNvPr>
          <p:cNvSpPr>
            <a:spLocks noChangeArrowheads="1"/>
          </p:cNvSpPr>
          <p:nvPr/>
        </p:nvSpPr>
        <p:spPr bwMode="auto">
          <a:xfrm>
            <a:off x="320675" y="211138"/>
            <a:ext cx="4338638"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4500" b="1">
                <a:solidFill>
                  <a:srgbClr val="0070C0"/>
                </a:solidFill>
                <a:latin typeface="Archery Black Condensed"/>
              </a:rPr>
              <a:t>Example</a:t>
            </a:r>
          </a:p>
        </p:txBody>
      </p:sp>
      <p:sp>
        <p:nvSpPr>
          <p:cNvPr id="33796" name="Rectangle 3">
            <a:extLst>
              <a:ext uri="{FF2B5EF4-FFF2-40B4-BE49-F238E27FC236}">
                <a16:creationId xmlns:a16="http://schemas.microsoft.com/office/drawing/2014/main" id="{CE15B04F-4871-1CEE-5310-4064D3FDF605}"/>
              </a:ext>
            </a:extLst>
          </p:cNvPr>
          <p:cNvSpPr>
            <a:spLocks noChangeArrowheads="1"/>
          </p:cNvSpPr>
          <p:nvPr/>
        </p:nvSpPr>
        <p:spPr bwMode="auto">
          <a:xfrm>
            <a:off x="8561388" y="4005263"/>
            <a:ext cx="421322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4400" b="1">
                <a:solidFill>
                  <a:srgbClr val="0070C0"/>
                </a:solidFill>
                <a:latin typeface="Archery Black Condensed"/>
              </a:rPr>
              <a:t>Output</a:t>
            </a:r>
          </a:p>
        </p:txBody>
      </p:sp>
      <p:sp>
        <p:nvSpPr>
          <p:cNvPr id="33797" name="Rectangle 4">
            <a:extLst>
              <a:ext uri="{FF2B5EF4-FFF2-40B4-BE49-F238E27FC236}">
                <a16:creationId xmlns:a16="http://schemas.microsoft.com/office/drawing/2014/main" id="{FF9A5A87-3989-3C48-1DA8-D78BB8621968}"/>
              </a:ext>
            </a:extLst>
          </p:cNvPr>
          <p:cNvSpPr>
            <a:spLocks noChangeArrowheads="1"/>
          </p:cNvSpPr>
          <p:nvPr/>
        </p:nvSpPr>
        <p:spPr bwMode="auto">
          <a:xfrm>
            <a:off x="8991600" y="4795838"/>
            <a:ext cx="2057400"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ctr" eaLnBrk="1" hangingPunct="1"/>
            <a:r>
              <a:rPr lang="en-US" altLang="en-US" sz="3200" b="1">
                <a:solidFill>
                  <a:srgbClr val="00B050"/>
                </a:solidFill>
                <a:latin typeface="Bookman Old Style" panose="02050604050505020204" pitchFamily="18" charset="0"/>
              </a:rPr>
              <a:t>10</a:t>
            </a:r>
          </a:p>
          <a:p>
            <a:pPr algn="ctr" eaLnBrk="1" hangingPunct="1"/>
            <a:r>
              <a:rPr lang="en-US" altLang="en-US" sz="3200" b="1">
                <a:solidFill>
                  <a:srgbClr val="00B050"/>
                </a:solidFill>
                <a:latin typeface="Bookman Old Style" panose="02050604050505020204" pitchFamily="18" charset="0"/>
              </a:rPr>
              <a:t>23</a:t>
            </a:r>
          </a:p>
          <a:p>
            <a:pPr algn="ctr" eaLnBrk="1" hangingPunct="1"/>
            <a:r>
              <a:rPr lang="en-US" altLang="en-US" sz="3200" b="1">
                <a:solidFill>
                  <a:srgbClr val="00B050"/>
                </a:solidFill>
                <a:latin typeface="Bookman Old Style" panose="02050604050505020204" pitchFamily="18" charset="0"/>
              </a:rPr>
              <a:t>41</a:t>
            </a:r>
          </a:p>
          <a:p>
            <a:pPr algn="ctr" eaLnBrk="1" hangingPunct="1"/>
            <a:r>
              <a:rPr lang="en-US" altLang="en-US" sz="3200" b="1">
                <a:solidFill>
                  <a:srgbClr val="00B050"/>
                </a:solidFill>
                <a:latin typeface="Bookman Old Style" panose="02050604050505020204" pitchFamily="18" charset="0"/>
              </a:rPr>
              <a:t>75</a:t>
            </a:r>
            <a:endParaRPr lang="en-US" altLang="en-US" b="1">
              <a:solidFill>
                <a:srgbClr val="00B050"/>
              </a:solidFill>
              <a:latin typeface="Bookman Old Style" panose="02050604050505020204" pitchFamily="18" charset="0"/>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gradFill rotWithShape="1">
          <a:gsLst>
            <a:gs pos="0">
              <a:srgbClr val="AF1B49"/>
            </a:gs>
            <a:gs pos="48000">
              <a:srgbClr val="E4507E"/>
            </a:gs>
            <a:gs pos="100000">
              <a:srgbClr val="EE93AF"/>
            </a:gs>
          </a:gsLst>
          <a:lin ang="16200000" scaled="1"/>
        </a:gradFill>
        <a:effectLst/>
      </p:bgPr>
    </p:bg>
    <p:spTree>
      <p:nvGrpSpPr>
        <p:cNvPr id="1" name=""/>
        <p:cNvGrpSpPr/>
        <p:nvPr/>
      </p:nvGrpSpPr>
      <p:grpSpPr>
        <a:xfrm>
          <a:off x="0" y="0"/>
          <a:ext cx="0" cy="0"/>
          <a:chOff x="0" y="0"/>
          <a:chExt cx="0" cy="0"/>
        </a:xfrm>
      </p:grpSpPr>
      <p:sp>
        <p:nvSpPr>
          <p:cNvPr id="145410" name="Rectangle 1">
            <a:extLst>
              <a:ext uri="{FF2B5EF4-FFF2-40B4-BE49-F238E27FC236}">
                <a16:creationId xmlns:a16="http://schemas.microsoft.com/office/drawing/2014/main" id="{691390AA-BEBF-F8A7-665B-6D0840065E69}"/>
              </a:ext>
            </a:extLst>
          </p:cNvPr>
          <p:cNvSpPr>
            <a:spLocks noChangeArrowheads="1"/>
          </p:cNvSpPr>
          <p:nvPr/>
        </p:nvSpPr>
        <p:spPr bwMode="auto">
          <a:xfrm>
            <a:off x="2133600" y="1600200"/>
            <a:ext cx="7620000"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ctr" eaLnBrk="1" hangingPunct="1"/>
            <a:r>
              <a:rPr lang="en-US" altLang="en-US" sz="11500" b="1">
                <a:solidFill>
                  <a:srgbClr val="990099"/>
                </a:solidFill>
                <a:latin typeface="AddJazz"/>
              </a:rPr>
              <a:t>Hands on Experience</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46434" name="Picture 3">
            <a:extLst>
              <a:ext uri="{FF2B5EF4-FFF2-40B4-BE49-F238E27FC236}">
                <a16:creationId xmlns:a16="http://schemas.microsoft.com/office/drawing/2014/main" id="{A5A0A572-5EA0-6D35-EF72-04599D4255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763"/>
            <a:ext cx="9982200" cy="650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47458" name="Picture 3">
            <a:extLst>
              <a:ext uri="{FF2B5EF4-FFF2-40B4-BE49-F238E27FC236}">
                <a16:creationId xmlns:a16="http://schemas.microsoft.com/office/drawing/2014/main" id="{27F955E9-B611-4079-A9F6-495BEA091D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04800"/>
            <a:ext cx="114173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1">
            <a:extLst>
              <a:ext uri="{FF2B5EF4-FFF2-40B4-BE49-F238E27FC236}">
                <a16:creationId xmlns:a16="http://schemas.microsoft.com/office/drawing/2014/main" id="{4846352E-561B-1A75-26B2-DE1564D51E88}"/>
              </a:ext>
            </a:extLst>
          </p:cNvPr>
          <p:cNvSpPr>
            <a:spLocks noChangeArrowheads="1"/>
          </p:cNvSpPr>
          <p:nvPr/>
        </p:nvSpPr>
        <p:spPr bwMode="auto">
          <a:xfrm>
            <a:off x="457200" y="304800"/>
            <a:ext cx="11506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3600" b="1">
                <a:solidFill>
                  <a:srgbClr val="00B050"/>
                </a:solidFill>
                <a:latin typeface="Bookman Old Style" panose="02050604050505020204" pitchFamily="18" charset="0"/>
              </a:rPr>
              <a:t>Write a program that prints the maximum value in a Tuple.</a:t>
            </a:r>
          </a:p>
        </p:txBody>
      </p:sp>
      <p:sp>
        <p:nvSpPr>
          <p:cNvPr id="148483" name="Rectangle 2">
            <a:extLst>
              <a:ext uri="{FF2B5EF4-FFF2-40B4-BE49-F238E27FC236}">
                <a16:creationId xmlns:a16="http://schemas.microsoft.com/office/drawing/2014/main" id="{73A39637-B61E-B7BD-82F3-F4A2C2AC2AA5}"/>
              </a:ext>
            </a:extLst>
          </p:cNvPr>
          <p:cNvSpPr>
            <a:spLocks noChangeArrowheads="1"/>
          </p:cNvSpPr>
          <p:nvPr/>
        </p:nvSpPr>
        <p:spPr bwMode="auto">
          <a:xfrm>
            <a:off x="457200" y="1909763"/>
            <a:ext cx="71628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eaLnBrk="1" hangingPunct="1"/>
            <a:r>
              <a:rPr lang="en-US" altLang="en-US" sz="4800" b="1">
                <a:solidFill>
                  <a:srgbClr val="C00000"/>
                </a:solidFill>
                <a:latin typeface="Agency FB" panose="020B0503020202020204" pitchFamily="34" charset="0"/>
              </a:rPr>
              <a:t>tuple1 = (5, 17, 15, 20, 7, 3)</a:t>
            </a:r>
          </a:p>
          <a:p>
            <a:pPr eaLnBrk="1" hangingPunct="1"/>
            <a:r>
              <a:rPr lang="en-US" altLang="en-US" sz="4800" b="1">
                <a:solidFill>
                  <a:srgbClr val="C00000"/>
                </a:solidFill>
                <a:latin typeface="Agency FB" panose="020B0503020202020204" pitchFamily="34" charset="0"/>
              </a:rPr>
              <a:t>print ("Maximum value", max(tuple1))</a:t>
            </a:r>
          </a:p>
        </p:txBody>
      </p:sp>
      <p:sp>
        <p:nvSpPr>
          <p:cNvPr id="148484" name="TextBox 3">
            <a:extLst>
              <a:ext uri="{FF2B5EF4-FFF2-40B4-BE49-F238E27FC236}">
                <a16:creationId xmlns:a16="http://schemas.microsoft.com/office/drawing/2014/main" id="{FEBD3EE0-E71B-73D6-53CC-20F8E38BEF2D}"/>
              </a:ext>
            </a:extLst>
          </p:cNvPr>
          <p:cNvSpPr txBox="1">
            <a:spLocks noChangeArrowheads="1"/>
          </p:cNvSpPr>
          <p:nvPr/>
        </p:nvSpPr>
        <p:spPr bwMode="auto">
          <a:xfrm>
            <a:off x="6934200" y="4495800"/>
            <a:ext cx="44958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eaLnBrk="1" hangingPunct="1"/>
            <a:r>
              <a:rPr lang="en-GB" altLang="en-US" sz="4000">
                <a:solidFill>
                  <a:srgbClr val="990099"/>
                </a:solidFill>
              </a:rPr>
              <a:t>OUTPUT:</a:t>
            </a:r>
          </a:p>
          <a:p>
            <a:pPr eaLnBrk="1" hangingPunct="1"/>
            <a:endParaRPr lang="en-GB" altLang="en-US" sz="4000">
              <a:solidFill>
                <a:srgbClr val="990099"/>
              </a:solidFill>
            </a:endParaRPr>
          </a:p>
          <a:p>
            <a:pPr eaLnBrk="1" hangingPunct="1"/>
            <a:r>
              <a:rPr lang="en-IN" altLang="en-US" sz="4000">
                <a:solidFill>
                  <a:srgbClr val="990099"/>
                </a:solidFill>
              </a:rPr>
              <a:t>Maximum value 20</a:t>
            </a:r>
            <a:endParaRPr lang="en-IN" altLang="en-US">
              <a:solidFill>
                <a:srgbClr val="990099"/>
              </a:solidFill>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1">
            <a:extLst>
              <a:ext uri="{FF2B5EF4-FFF2-40B4-BE49-F238E27FC236}">
                <a16:creationId xmlns:a16="http://schemas.microsoft.com/office/drawing/2014/main" id="{6878ADC2-D8F3-55F9-F45F-1B46D35A48C3}"/>
              </a:ext>
            </a:extLst>
          </p:cNvPr>
          <p:cNvSpPr>
            <a:spLocks noChangeArrowheads="1"/>
          </p:cNvSpPr>
          <p:nvPr/>
        </p:nvSpPr>
        <p:spPr bwMode="auto">
          <a:xfrm>
            <a:off x="533400" y="228600"/>
            <a:ext cx="11277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3600" b="1">
                <a:solidFill>
                  <a:srgbClr val="00B050"/>
                </a:solidFill>
                <a:latin typeface="Bookman Old Style" panose="02050604050505020204" pitchFamily="18" charset="0"/>
              </a:rPr>
              <a:t>Write a program that finds the sum of all the numbers in a Tuples using while loop.</a:t>
            </a:r>
          </a:p>
        </p:txBody>
      </p:sp>
      <p:sp>
        <p:nvSpPr>
          <p:cNvPr id="3" name="Rectangle 2">
            <a:extLst>
              <a:ext uri="{FF2B5EF4-FFF2-40B4-BE49-F238E27FC236}">
                <a16:creationId xmlns:a16="http://schemas.microsoft.com/office/drawing/2014/main" id="{6756C907-4F65-291A-D3A7-F3CD85415A64}"/>
              </a:ext>
            </a:extLst>
          </p:cNvPr>
          <p:cNvSpPr/>
          <p:nvPr/>
        </p:nvSpPr>
        <p:spPr>
          <a:xfrm>
            <a:off x="685800" y="1828800"/>
            <a:ext cx="5057775" cy="4832350"/>
          </a:xfrm>
          <a:prstGeom prst="rect">
            <a:avLst/>
          </a:prstGeom>
        </p:spPr>
        <p:txBody>
          <a:bodyPr>
            <a:spAutoFit/>
          </a:bodyPr>
          <a:lstStyle/>
          <a:p>
            <a:pPr eaLnBrk="1" fontAlgn="auto" hangingPunct="1">
              <a:spcBef>
                <a:spcPts val="0"/>
              </a:spcBef>
              <a:spcAft>
                <a:spcPts val="0"/>
              </a:spcAft>
              <a:defRPr/>
            </a:pPr>
            <a:r>
              <a:rPr lang="en-US" sz="4400" b="1" dirty="0">
                <a:solidFill>
                  <a:srgbClr val="C00000"/>
                </a:solidFill>
                <a:latin typeface="Agency FB" pitchFamily="34" charset="0"/>
              </a:rPr>
              <a:t>li = [10,20,30]</a:t>
            </a:r>
          </a:p>
          <a:p>
            <a:pPr eaLnBrk="1" fontAlgn="auto" hangingPunct="1">
              <a:spcBef>
                <a:spcPts val="0"/>
              </a:spcBef>
              <a:spcAft>
                <a:spcPts val="0"/>
              </a:spcAft>
              <a:defRPr/>
            </a:pPr>
            <a:r>
              <a:rPr lang="en-US" sz="4400" b="1" dirty="0">
                <a:solidFill>
                  <a:srgbClr val="C00000"/>
                </a:solidFill>
                <a:latin typeface="Agency FB" pitchFamily="34" charset="0"/>
              </a:rPr>
              <a:t>s = 0</a:t>
            </a:r>
          </a:p>
          <a:p>
            <a:pPr eaLnBrk="1" fontAlgn="auto" hangingPunct="1">
              <a:spcBef>
                <a:spcPts val="0"/>
              </a:spcBef>
              <a:spcAft>
                <a:spcPts val="0"/>
              </a:spcAft>
              <a:defRPr/>
            </a:pPr>
            <a:r>
              <a:rPr lang="en-US" sz="4400" b="1" dirty="0">
                <a:solidFill>
                  <a:srgbClr val="C00000"/>
                </a:solidFill>
                <a:latin typeface="Agency FB" pitchFamily="34" charset="0"/>
              </a:rPr>
              <a:t>i = 0</a:t>
            </a:r>
          </a:p>
          <a:p>
            <a:pPr eaLnBrk="1" fontAlgn="auto" hangingPunct="1">
              <a:spcBef>
                <a:spcPts val="0"/>
              </a:spcBef>
              <a:spcAft>
                <a:spcPts val="0"/>
              </a:spcAft>
              <a:defRPr/>
            </a:pPr>
            <a:r>
              <a:rPr lang="en-US" sz="4400" b="1" dirty="0">
                <a:solidFill>
                  <a:srgbClr val="C00000"/>
                </a:solidFill>
                <a:latin typeface="Agency FB" pitchFamily="34" charset="0"/>
              </a:rPr>
              <a:t>while i &lt; </a:t>
            </a:r>
            <a:r>
              <a:rPr lang="en-US" sz="4400" b="1" dirty="0" err="1">
                <a:solidFill>
                  <a:srgbClr val="C00000"/>
                </a:solidFill>
                <a:latin typeface="Agency FB" pitchFamily="34" charset="0"/>
              </a:rPr>
              <a:t>len</a:t>
            </a:r>
            <a:r>
              <a:rPr lang="en-US" sz="4400" b="1" dirty="0">
                <a:solidFill>
                  <a:srgbClr val="C00000"/>
                </a:solidFill>
                <a:latin typeface="Agency FB" pitchFamily="34" charset="0"/>
              </a:rPr>
              <a:t>(li):</a:t>
            </a:r>
          </a:p>
          <a:p>
            <a:pPr eaLnBrk="1" fontAlgn="auto" hangingPunct="1">
              <a:spcBef>
                <a:spcPts val="0"/>
              </a:spcBef>
              <a:spcAft>
                <a:spcPts val="0"/>
              </a:spcAft>
              <a:defRPr/>
            </a:pPr>
            <a:r>
              <a:rPr lang="en-US" sz="4400" b="1" dirty="0">
                <a:solidFill>
                  <a:srgbClr val="C00000"/>
                </a:solidFill>
                <a:latin typeface="Agency FB" pitchFamily="34" charset="0"/>
              </a:rPr>
              <a:t>    s= s + li[i]</a:t>
            </a:r>
          </a:p>
          <a:p>
            <a:pPr eaLnBrk="1" fontAlgn="auto" hangingPunct="1">
              <a:spcBef>
                <a:spcPts val="0"/>
              </a:spcBef>
              <a:spcAft>
                <a:spcPts val="0"/>
              </a:spcAft>
              <a:defRPr/>
            </a:pPr>
            <a:r>
              <a:rPr lang="en-US" sz="4400" b="1" dirty="0">
                <a:solidFill>
                  <a:srgbClr val="C00000"/>
                </a:solidFill>
                <a:latin typeface="Agency FB" pitchFamily="34" charset="0"/>
              </a:rPr>
              <a:t>    i+= 1</a:t>
            </a:r>
          </a:p>
          <a:p>
            <a:pPr eaLnBrk="1" fontAlgn="auto" hangingPunct="1">
              <a:spcBef>
                <a:spcPts val="0"/>
              </a:spcBef>
              <a:spcAft>
                <a:spcPts val="0"/>
              </a:spcAft>
              <a:defRPr/>
            </a:pPr>
            <a:r>
              <a:rPr lang="en-US" sz="4400" b="1" dirty="0">
                <a:solidFill>
                  <a:srgbClr val="C00000"/>
                </a:solidFill>
                <a:latin typeface="Agency FB" pitchFamily="34" charset="0"/>
              </a:rPr>
              <a:t>print(s)</a:t>
            </a:r>
            <a:endParaRPr lang="en-US" sz="2475" b="1" dirty="0">
              <a:solidFill>
                <a:srgbClr val="C00000"/>
              </a:solidFill>
              <a:latin typeface="Agency FB" pitchFamily="34" charset="0"/>
            </a:endParaRPr>
          </a:p>
        </p:txBody>
      </p:sp>
      <p:sp>
        <p:nvSpPr>
          <p:cNvPr id="149508" name="TextBox 3">
            <a:extLst>
              <a:ext uri="{FF2B5EF4-FFF2-40B4-BE49-F238E27FC236}">
                <a16:creationId xmlns:a16="http://schemas.microsoft.com/office/drawing/2014/main" id="{915942C7-E47C-8E49-9920-C6F0612BC6FE}"/>
              </a:ext>
            </a:extLst>
          </p:cNvPr>
          <p:cNvSpPr txBox="1">
            <a:spLocks noChangeArrowheads="1"/>
          </p:cNvSpPr>
          <p:nvPr/>
        </p:nvSpPr>
        <p:spPr bwMode="auto">
          <a:xfrm>
            <a:off x="8610600" y="4800600"/>
            <a:ext cx="3810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eaLnBrk="1" hangingPunct="1"/>
            <a:r>
              <a:rPr lang="en-GB" altLang="en-US" sz="4800">
                <a:solidFill>
                  <a:srgbClr val="990099"/>
                </a:solidFill>
              </a:rPr>
              <a:t>OUTPUT:</a:t>
            </a:r>
          </a:p>
          <a:p>
            <a:pPr eaLnBrk="1" hangingPunct="1"/>
            <a:r>
              <a:rPr lang="en-GB" altLang="en-US" sz="4800">
                <a:solidFill>
                  <a:srgbClr val="990099"/>
                </a:solidFill>
              </a:rPr>
              <a:t>60</a:t>
            </a:r>
            <a:endParaRPr lang="en-IN" altLang="en-US" sz="4800">
              <a:solidFill>
                <a:srgbClr val="990099"/>
              </a:solidFill>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1">
            <a:extLst>
              <a:ext uri="{FF2B5EF4-FFF2-40B4-BE49-F238E27FC236}">
                <a16:creationId xmlns:a16="http://schemas.microsoft.com/office/drawing/2014/main" id="{2D7DC229-0B6F-F216-B178-72E98FB94EB8}"/>
              </a:ext>
            </a:extLst>
          </p:cNvPr>
          <p:cNvSpPr>
            <a:spLocks noChangeArrowheads="1"/>
          </p:cNvSpPr>
          <p:nvPr/>
        </p:nvSpPr>
        <p:spPr bwMode="auto">
          <a:xfrm>
            <a:off x="457200" y="304800"/>
            <a:ext cx="10896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3600" b="1">
                <a:solidFill>
                  <a:srgbClr val="00B050"/>
                </a:solidFill>
                <a:latin typeface="Bookman Old Style" panose="02050604050505020204" pitchFamily="18" charset="0"/>
              </a:rPr>
              <a:t>Write a program that finds sum of all even numbers in a list. </a:t>
            </a:r>
          </a:p>
        </p:txBody>
      </p:sp>
      <p:sp>
        <p:nvSpPr>
          <p:cNvPr id="150531" name="Rectangle 2">
            <a:extLst>
              <a:ext uri="{FF2B5EF4-FFF2-40B4-BE49-F238E27FC236}">
                <a16:creationId xmlns:a16="http://schemas.microsoft.com/office/drawing/2014/main" id="{7F520A91-CB90-F54F-ABC7-1702C25AFA7E}"/>
              </a:ext>
            </a:extLst>
          </p:cNvPr>
          <p:cNvSpPr>
            <a:spLocks noChangeArrowheads="1"/>
          </p:cNvSpPr>
          <p:nvPr/>
        </p:nvSpPr>
        <p:spPr bwMode="auto">
          <a:xfrm>
            <a:off x="685800" y="1905000"/>
            <a:ext cx="71628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eaLnBrk="1" hangingPunct="1"/>
            <a:r>
              <a:rPr lang="en-US" altLang="en-US" sz="3600" b="1">
                <a:solidFill>
                  <a:srgbClr val="C00000"/>
                </a:solidFill>
                <a:latin typeface="Agency FB" panose="020B0503020202020204" pitchFamily="34" charset="0"/>
              </a:rPr>
              <a:t>list = [1, 2, 3, 4, 5, 6, 7, 8, 9, 10]</a:t>
            </a:r>
          </a:p>
          <a:p>
            <a:pPr eaLnBrk="1" hangingPunct="1"/>
            <a:r>
              <a:rPr lang="en-US" altLang="en-US" sz="3600" b="1">
                <a:solidFill>
                  <a:srgbClr val="C00000"/>
                </a:solidFill>
                <a:latin typeface="Agency FB" panose="020B0503020202020204" pitchFamily="34" charset="0"/>
              </a:rPr>
              <a:t>e = 0</a:t>
            </a:r>
          </a:p>
          <a:p>
            <a:pPr eaLnBrk="1" hangingPunct="1"/>
            <a:r>
              <a:rPr lang="en-US" altLang="en-US" sz="3600" b="1">
                <a:solidFill>
                  <a:srgbClr val="C00000"/>
                </a:solidFill>
                <a:latin typeface="Agency FB" panose="020B0503020202020204" pitchFamily="34" charset="0"/>
              </a:rPr>
              <a:t>for i in list:</a:t>
            </a:r>
          </a:p>
          <a:p>
            <a:pPr eaLnBrk="1" hangingPunct="1"/>
            <a:r>
              <a:rPr lang="en-US" altLang="en-US" sz="3600" b="1">
                <a:solidFill>
                  <a:srgbClr val="C00000"/>
                </a:solidFill>
                <a:latin typeface="Agency FB" panose="020B0503020202020204" pitchFamily="34" charset="0"/>
              </a:rPr>
              <a:t>    if i%2==0:</a:t>
            </a:r>
          </a:p>
          <a:p>
            <a:pPr eaLnBrk="1" hangingPunct="1"/>
            <a:r>
              <a:rPr lang="en-US" altLang="en-US" sz="3600" b="1">
                <a:solidFill>
                  <a:srgbClr val="C00000"/>
                </a:solidFill>
                <a:latin typeface="Agency FB" panose="020B0503020202020204" pitchFamily="34" charset="0"/>
              </a:rPr>
              <a:t>        e= e + i</a:t>
            </a:r>
          </a:p>
          <a:p>
            <a:pPr eaLnBrk="1" hangingPunct="1"/>
            <a:r>
              <a:rPr lang="en-US" altLang="en-US" sz="3600" b="1">
                <a:solidFill>
                  <a:srgbClr val="C00000"/>
                </a:solidFill>
                <a:latin typeface="Agency FB" panose="020B0503020202020204" pitchFamily="34" charset="0"/>
              </a:rPr>
              <a:t>print ("Sum of even number", e)</a:t>
            </a:r>
          </a:p>
        </p:txBody>
      </p:sp>
      <p:sp>
        <p:nvSpPr>
          <p:cNvPr id="150532" name="TextBox 3">
            <a:extLst>
              <a:ext uri="{FF2B5EF4-FFF2-40B4-BE49-F238E27FC236}">
                <a16:creationId xmlns:a16="http://schemas.microsoft.com/office/drawing/2014/main" id="{3E759D31-AF03-C1EE-F518-333418B310BF}"/>
              </a:ext>
            </a:extLst>
          </p:cNvPr>
          <p:cNvSpPr txBox="1">
            <a:spLocks noChangeArrowheads="1"/>
          </p:cNvSpPr>
          <p:nvPr/>
        </p:nvSpPr>
        <p:spPr bwMode="auto">
          <a:xfrm>
            <a:off x="6629400" y="5410200"/>
            <a:ext cx="58864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eaLnBrk="1" hangingPunct="1"/>
            <a:r>
              <a:rPr lang="en-GB" altLang="en-US" sz="4000" b="1">
                <a:solidFill>
                  <a:srgbClr val="7030A0"/>
                </a:solidFill>
              </a:rPr>
              <a:t>OUTPUT:</a:t>
            </a:r>
          </a:p>
          <a:p>
            <a:pPr eaLnBrk="1" hangingPunct="1"/>
            <a:r>
              <a:rPr lang="en-GB" altLang="en-US" sz="4000" b="1">
                <a:solidFill>
                  <a:srgbClr val="7030A0"/>
                </a:solidFill>
              </a:rPr>
              <a:t>Sum of even number 30</a:t>
            </a:r>
            <a:endParaRPr lang="en-IN" altLang="en-US" sz="4000" b="1">
              <a:solidFill>
                <a:srgbClr val="7030A0"/>
              </a:solidFill>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1">
            <a:extLst>
              <a:ext uri="{FF2B5EF4-FFF2-40B4-BE49-F238E27FC236}">
                <a16:creationId xmlns:a16="http://schemas.microsoft.com/office/drawing/2014/main" id="{FF322BDA-681F-7DB2-9B0B-594222C5FBE6}"/>
              </a:ext>
            </a:extLst>
          </p:cNvPr>
          <p:cNvSpPr>
            <a:spLocks noChangeArrowheads="1"/>
          </p:cNvSpPr>
          <p:nvPr/>
        </p:nvSpPr>
        <p:spPr bwMode="auto">
          <a:xfrm>
            <a:off x="469900" y="152400"/>
            <a:ext cx="11582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3200" b="1">
                <a:solidFill>
                  <a:srgbClr val="00B050"/>
                </a:solidFill>
                <a:latin typeface="Bookman Old Style" panose="02050604050505020204" pitchFamily="18" charset="0"/>
              </a:rPr>
              <a:t>Write a program that reverse a list using a loop.</a:t>
            </a:r>
          </a:p>
        </p:txBody>
      </p:sp>
      <p:sp>
        <p:nvSpPr>
          <p:cNvPr id="151555" name="Rectangle 2">
            <a:extLst>
              <a:ext uri="{FF2B5EF4-FFF2-40B4-BE49-F238E27FC236}">
                <a16:creationId xmlns:a16="http://schemas.microsoft.com/office/drawing/2014/main" id="{50AF319E-AF1A-E2EC-F87C-80594012CF76}"/>
              </a:ext>
            </a:extLst>
          </p:cNvPr>
          <p:cNvSpPr>
            <a:spLocks noChangeArrowheads="1"/>
          </p:cNvSpPr>
          <p:nvPr/>
        </p:nvSpPr>
        <p:spPr bwMode="auto">
          <a:xfrm>
            <a:off x="469900" y="989013"/>
            <a:ext cx="69977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3600" b="1">
                <a:solidFill>
                  <a:srgbClr val="C00000"/>
                </a:solidFill>
                <a:latin typeface="Bookman Old Style" panose="02050604050505020204" pitchFamily="18" charset="0"/>
              </a:rPr>
              <a:t>mylist = [1, 2, 3, 4, 5]</a:t>
            </a:r>
          </a:p>
          <a:p>
            <a:pPr algn="just" eaLnBrk="1" hangingPunct="1"/>
            <a:r>
              <a:rPr lang="en-US" altLang="en-US" sz="3600" b="1">
                <a:solidFill>
                  <a:srgbClr val="C00000"/>
                </a:solidFill>
                <a:latin typeface="Bookman Old Style" panose="02050604050505020204" pitchFamily="18" charset="0"/>
              </a:rPr>
              <a:t>mylist.reverse()</a:t>
            </a:r>
          </a:p>
          <a:p>
            <a:pPr algn="just" eaLnBrk="1" hangingPunct="1"/>
            <a:r>
              <a:rPr lang="en-US" altLang="en-US" sz="3600" b="1">
                <a:solidFill>
                  <a:srgbClr val="C00000"/>
                </a:solidFill>
                <a:latin typeface="Bookman Old Style" panose="02050604050505020204" pitchFamily="18" charset="0"/>
              </a:rPr>
              <a:t>print(mylist)</a:t>
            </a:r>
          </a:p>
        </p:txBody>
      </p:sp>
      <p:sp>
        <p:nvSpPr>
          <p:cNvPr id="4" name="Rectangle 3">
            <a:extLst>
              <a:ext uri="{FF2B5EF4-FFF2-40B4-BE49-F238E27FC236}">
                <a16:creationId xmlns:a16="http://schemas.microsoft.com/office/drawing/2014/main" id="{163D1654-9322-494C-7362-FCA19F8842F1}"/>
              </a:ext>
            </a:extLst>
          </p:cNvPr>
          <p:cNvSpPr/>
          <p:nvPr/>
        </p:nvSpPr>
        <p:spPr>
          <a:xfrm>
            <a:off x="533400" y="4044950"/>
            <a:ext cx="6096000" cy="2554288"/>
          </a:xfrm>
          <a:prstGeom prst="rect">
            <a:avLst/>
          </a:prstGeom>
        </p:spPr>
        <p:txBody>
          <a:bodyPr>
            <a:spAutoFit/>
          </a:bodyPr>
          <a:lstStyle/>
          <a:p>
            <a:pPr algn="just" eaLnBrk="1" fontAlgn="auto" hangingPunct="1">
              <a:spcBef>
                <a:spcPts val="0"/>
              </a:spcBef>
              <a:spcAft>
                <a:spcPts val="0"/>
              </a:spcAft>
              <a:defRPr/>
            </a:pPr>
            <a:r>
              <a:rPr lang="en-US" sz="3200" b="1" dirty="0">
                <a:solidFill>
                  <a:srgbClr val="C00000"/>
                </a:solidFill>
                <a:latin typeface="Bookman Old Style" pitchFamily="18" charset="0"/>
              </a:rPr>
              <a:t>Marks = [10, 23, 41, 75]</a:t>
            </a:r>
          </a:p>
          <a:p>
            <a:pPr algn="just" eaLnBrk="1" fontAlgn="auto" hangingPunct="1">
              <a:spcBef>
                <a:spcPts val="0"/>
              </a:spcBef>
              <a:spcAft>
                <a:spcPts val="0"/>
              </a:spcAft>
              <a:defRPr/>
            </a:pPr>
            <a:r>
              <a:rPr lang="en-US" sz="3200" b="1" dirty="0">
                <a:solidFill>
                  <a:srgbClr val="C00000"/>
                </a:solidFill>
                <a:latin typeface="Bookman Old Style" pitchFamily="18" charset="0"/>
              </a:rPr>
              <a:t>i = -1</a:t>
            </a:r>
          </a:p>
          <a:p>
            <a:pPr algn="just" eaLnBrk="1" fontAlgn="auto" hangingPunct="1">
              <a:spcBef>
                <a:spcPts val="0"/>
              </a:spcBef>
              <a:spcAft>
                <a:spcPts val="0"/>
              </a:spcAft>
              <a:defRPr/>
            </a:pPr>
            <a:r>
              <a:rPr lang="en-US" sz="3200" b="1" dirty="0">
                <a:solidFill>
                  <a:srgbClr val="C00000"/>
                </a:solidFill>
                <a:latin typeface="Bookman Old Style" pitchFamily="18" charset="0"/>
              </a:rPr>
              <a:t>while i &gt;= -4:</a:t>
            </a:r>
          </a:p>
          <a:p>
            <a:pPr algn="just" eaLnBrk="1" fontAlgn="auto" hangingPunct="1">
              <a:spcBef>
                <a:spcPts val="0"/>
              </a:spcBef>
              <a:spcAft>
                <a:spcPts val="0"/>
              </a:spcAft>
              <a:defRPr/>
            </a:pPr>
            <a:r>
              <a:rPr lang="en-US" sz="3200" b="1" dirty="0">
                <a:solidFill>
                  <a:srgbClr val="C00000"/>
                </a:solidFill>
                <a:latin typeface="Bookman Old Style" pitchFamily="18" charset="0"/>
              </a:rPr>
              <a:t>    print (Marks[i])</a:t>
            </a:r>
          </a:p>
          <a:p>
            <a:pPr algn="just" eaLnBrk="1" fontAlgn="auto" hangingPunct="1">
              <a:spcBef>
                <a:spcPts val="0"/>
              </a:spcBef>
              <a:spcAft>
                <a:spcPts val="0"/>
              </a:spcAft>
              <a:defRPr/>
            </a:pPr>
            <a:r>
              <a:rPr lang="en-US" sz="3200" b="1" dirty="0">
                <a:solidFill>
                  <a:srgbClr val="C00000"/>
                </a:solidFill>
                <a:latin typeface="Bookman Old Style" pitchFamily="18" charset="0"/>
              </a:rPr>
              <a:t>    i=i+-1</a:t>
            </a:r>
            <a:endParaRPr lang="en-US" sz="2250" b="1" dirty="0">
              <a:solidFill>
                <a:srgbClr val="C00000"/>
              </a:solidFill>
              <a:latin typeface="Bookman Old Style" pitchFamily="18" charset="0"/>
            </a:endParaRPr>
          </a:p>
        </p:txBody>
      </p:sp>
      <p:sp>
        <p:nvSpPr>
          <p:cNvPr id="151557" name="TextBox 4">
            <a:extLst>
              <a:ext uri="{FF2B5EF4-FFF2-40B4-BE49-F238E27FC236}">
                <a16:creationId xmlns:a16="http://schemas.microsoft.com/office/drawing/2014/main" id="{80921572-E439-4609-13A6-E80313EB7622}"/>
              </a:ext>
            </a:extLst>
          </p:cNvPr>
          <p:cNvSpPr txBox="1">
            <a:spLocks noChangeArrowheads="1"/>
          </p:cNvSpPr>
          <p:nvPr/>
        </p:nvSpPr>
        <p:spPr bwMode="auto">
          <a:xfrm>
            <a:off x="8210550" y="1020763"/>
            <a:ext cx="3962400" cy="172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eaLnBrk="1" hangingPunct="1"/>
            <a:r>
              <a:rPr lang="en-GB" altLang="en-US" sz="4400">
                <a:solidFill>
                  <a:srgbClr val="7030A0"/>
                </a:solidFill>
              </a:rPr>
              <a:t>OUTPUT:</a:t>
            </a:r>
          </a:p>
          <a:p>
            <a:pPr eaLnBrk="1" hangingPunct="1"/>
            <a:r>
              <a:rPr lang="en-GB" altLang="en-US" sz="4400">
                <a:solidFill>
                  <a:srgbClr val="7030A0"/>
                </a:solidFill>
              </a:rPr>
              <a:t>[5, 4, 3, 2, 1]</a:t>
            </a:r>
          </a:p>
          <a:p>
            <a:pPr eaLnBrk="1" hangingPunct="1"/>
            <a:endParaRPr lang="en-IN" altLang="en-US"/>
          </a:p>
        </p:txBody>
      </p:sp>
      <p:sp>
        <p:nvSpPr>
          <p:cNvPr id="151558" name="TextBox 5">
            <a:extLst>
              <a:ext uri="{FF2B5EF4-FFF2-40B4-BE49-F238E27FC236}">
                <a16:creationId xmlns:a16="http://schemas.microsoft.com/office/drawing/2014/main" id="{6EC113E5-CF20-CA49-7DBE-DE070477084A}"/>
              </a:ext>
            </a:extLst>
          </p:cNvPr>
          <p:cNvSpPr txBox="1">
            <a:spLocks noChangeArrowheads="1"/>
          </p:cNvSpPr>
          <p:nvPr/>
        </p:nvSpPr>
        <p:spPr bwMode="auto">
          <a:xfrm>
            <a:off x="8210550" y="3694113"/>
            <a:ext cx="3124200"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r" eaLnBrk="1" hangingPunct="1"/>
            <a:r>
              <a:rPr lang="en-IN" altLang="en-US" sz="4000">
                <a:solidFill>
                  <a:srgbClr val="7030A0"/>
                </a:solidFill>
              </a:rPr>
              <a:t>OUTPUT:</a:t>
            </a:r>
          </a:p>
          <a:p>
            <a:pPr algn="r" eaLnBrk="1" hangingPunct="1"/>
            <a:r>
              <a:rPr lang="en-IN" altLang="en-US" sz="4000">
                <a:solidFill>
                  <a:srgbClr val="7030A0"/>
                </a:solidFill>
              </a:rPr>
              <a:t>75</a:t>
            </a:r>
          </a:p>
          <a:p>
            <a:pPr algn="r" eaLnBrk="1" hangingPunct="1"/>
            <a:r>
              <a:rPr lang="en-IN" altLang="en-US" sz="4000">
                <a:solidFill>
                  <a:srgbClr val="7030A0"/>
                </a:solidFill>
              </a:rPr>
              <a:t>41</a:t>
            </a:r>
          </a:p>
          <a:p>
            <a:pPr algn="r" eaLnBrk="1" hangingPunct="1"/>
            <a:r>
              <a:rPr lang="en-IN" altLang="en-US" sz="4000">
                <a:solidFill>
                  <a:srgbClr val="7030A0"/>
                </a:solidFill>
              </a:rPr>
              <a:t>23</a:t>
            </a:r>
          </a:p>
          <a:p>
            <a:pPr algn="r" eaLnBrk="1" hangingPunct="1"/>
            <a:r>
              <a:rPr lang="en-IN" altLang="en-US" sz="4000">
                <a:solidFill>
                  <a:srgbClr val="7030A0"/>
                </a:solidFill>
              </a:rPr>
              <a:t>10</a:t>
            </a:r>
          </a:p>
          <a:p>
            <a:pPr eaLnBrk="1" hangingPunct="1"/>
            <a:endParaRPr lang="en-IN" altLang="en-US"/>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1">
            <a:extLst>
              <a:ext uri="{FF2B5EF4-FFF2-40B4-BE49-F238E27FC236}">
                <a16:creationId xmlns:a16="http://schemas.microsoft.com/office/drawing/2014/main" id="{9291F3AB-1CE3-EF18-65DB-29095E09ADD9}"/>
              </a:ext>
            </a:extLst>
          </p:cNvPr>
          <p:cNvSpPr>
            <a:spLocks noChangeArrowheads="1"/>
          </p:cNvSpPr>
          <p:nvPr/>
        </p:nvSpPr>
        <p:spPr bwMode="auto">
          <a:xfrm>
            <a:off x="266700" y="228600"/>
            <a:ext cx="11658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4000" b="1">
                <a:solidFill>
                  <a:srgbClr val="00B050"/>
                </a:solidFill>
                <a:latin typeface="Bookman Old Style" panose="02050604050505020204" pitchFamily="18" charset="0"/>
              </a:rPr>
              <a:t>Write a program to insert a value in a list at the specified location</a:t>
            </a:r>
          </a:p>
        </p:txBody>
      </p:sp>
      <p:sp>
        <p:nvSpPr>
          <p:cNvPr id="152579" name="Rectangle 2">
            <a:extLst>
              <a:ext uri="{FF2B5EF4-FFF2-40B4-BE49-F238E27FC236}">
                <a16:creationId xmlns:a16="http://schemas.microsoft.com/office/drawing/2014/main" id="{19534E87-8A7F-19E5-4EAF-CA1B41D14221}"/>
              </a:ext>
            </a:extLst>
          </p:cNvPr>
          <p:cNvSpPr>
            <a:spLocks noChangeArrowheads="1"/>
          </p:cNvSpPr>
          <p:nvPr/>
        </p:nvSpPr>
        <p:spPr bwMode="auto">
          <a:xfrm>
            <a:off x="457200" y="1981200"/>
            <a:ext cx="50546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eaLnBrk="1" hangingPunct="1"/>
            <a:r>
              <a:rPr lang="en-US" altLang="en-US" sz="5400" b="1">
                <a:solidFill>
                  <a:srgbClr val="C00000"/>
                </a:solidFill>
                <a:latin typeface="Agency FB" panose="020B0503020202020204" pitchFamily="34" charset="0"/>
              </a:rPr>
              <a:t>list = [1, 2, 4, 5]</a:t>
            </a:r>
          </a:p>
          <a:p>
            <a:pPr eaLnBrk="1" hangingPunct="1"/>
            <a:r>
              <a:rPr lang="en-US" altLang="en-US" sz="5400" b="1">
                <a:solidFill>
                  <a:srgbClr val="C00000"/>
                </a:solidFill>
                <a:latin typeface="Agency FB" panose="020B0503020202020204" pitchFamily="34" charset="0"/>
              </a:rPr>
              <a:t>list.insert (2, 3)</a:t>
            </a:r>
          </a:p>
          <a:p>
            <a:pPr eaLnBrk="1" hangingPunct="1"/>
            <a:r>
              <a:rPr lang="en-US" altLang="en-US" sz="5400" b="1">
                <a:solidFill>
                  <a:srgbClr val="C00000"/>
                </a:solidFill>
                <a:latin typeface="Agency FB" panose="020B0503020202020204" pitchFamily="34" charset="0"/>
              </a:rPr>
              <a:t>print (list)</a:t>
            </a:r>
          </a:p>
        </p:txBody>
      </p:sp>
      <p:sp>
        <p:nvSpPr>
          <p:cNvPr id="152580" name="TextBox 3">
            <a:extLst>
              <a:ext uri="{FF2B5EF4-FFF2-40B4-BE49-F238E27FC236}">
                <a16:creationId xmlns:a16="http://schemas.microsoft.com/office/drawing/2014/main" id="{509628D5-A4BE-4096-89F8-C5B4787231A9}"/>
              </a:ext>
            </a:extLst>
          </p:cNvPr>
          <p:cNvSpPr txBox="1">
            <a:spLocks noChangeArrowheads="1"/>
          </p:cNvSpPr>
          <p:nvPr/>
        </p:nvSpPr>
        <p:spPr bwMode="auto">
          <a:xfrm>
            <a:off x="8194675" y="5011738"/>
            <a:ext cx="3962400" cy="1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eaLnBrk="1" hangingPunct="1"/>
            <a:r>
              <a:rPr lang="en-GB" altLang="en-US" sz="4800" b="1">
                <a:solidFill>
                  <a:srgbClr val="7030A0"/>
                </a:solidFill>
              </a:rPr>
              <a:t>OUTPUT:</a:t>
            </a:r>
          </a:p>
          <a:p>
            <a:pPr eaLnBrk="1" hangingPunct="1"/>
            <a:r>
              <a:rPr lang="en-IN" altLang="en-US" sz="4800" b="1">
                <a:solidFill>
                  <a:srgbClr val="7030A0"/>
                </a:solidFill>
              </a:rPr>
              <a:t>[1, 2, 3, 4, 5]</a:t>
            </a:r>
          </a:p>
          <a:p>
            <a:pPr eaLnBrk="1" hangingPunct="1"/>
            <a:endParaRPr lang="en-IN" altLang="en-US"/>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1">
            <a:extLst>
              <a:ext uri="{FF2B5EF4-FFF2-40B4-BE49-F238E27FC236}">
                <a16:creationId xmlns:a16="http://schemas.microsoft.com/office/drawing/2014/main" id="{56011567-EFCC-80A7-4FC1-BF4A71A50020}"/>
              </a:ext>
            </a:extLst>
          </p:cNvPr>
          <p:cNvSpPr>
            <a:spLocks noChangeArrowheads="1"/>
          </p:cNvSpPr>
          <p:nvPr/>
        </p:nvSpPr>
        <p:spPr bwMode="auto">
          <a:xfrm>
            <a:off x="381000" y="88900"/>
            <a:ext cx="11430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4000" b="1">
                <a:solidFill>
                  <a:srgbClr val="00B050"/>
                </a:solidFill>
                <a:latin typeface="Bookman Old Style" panose="02050604050505020204" pitchFamily="18" charset="0"/>
              </a:rPr>
              <a:t>Write a program that creates a list of numbers from 1 to 50 that are either divisible by 3 or divisible by 6.</a:t>
            </a:r>
          </a:p>
        </p:txBody>
      </p:sp>
      <p:sp>
        <p:nvSpPr>
          <p:cNvPr id="3" name="Rectangle 2">
            <a:extLst>
              <a:ext uri="{FF2B5EF4-FFF2-40B4-BE49-F238E27FC236}">
                <a16:creationId xmlns:a16="http://schemas.microsoft.com/office/drawing/2014/main" id="{DFE59229-4DA5-EC28-92AE-9D4BD6DBB2D5}"/>
              </a:ext>
            </a:extLst>
          </p:cNvPr>
          <p:cNvSpPr/>
          <p:nvPr/>
        </p:nvSpPr>
        <p:spPr>
          <a:xfrm>
            <a:off x="457200" y="2209800"/>
            <a:ext cx="7620000" cy="2862263"/>
          </a:xfrm>
          <a:prstGeom prst="rect">
            <a:avLst/>
          </a:prstGeom>
        </p:spPr>
        <p:txBody>
          <a:bodyPr>
            <a:spAutoFit/>
          </a:bodyPr>
          <a:lstStyle/>
          <a:p>
            <a:pPr algn="just" eaLnBrk="1" fontAlgn="auto" hangingPunct="1">
              <a:spcBef>
                <a:spcPts val="0"/>
              </a:spcBef>
              <a:spcAft>
                <a:spcPts val="0"/>
              </a:spcAft>
              <a:defRPr/>
            </a:pPr>
            <a:r>
              <a:rPr lang="en-US" sz="3600" b="1" dirty="0">
                <a:solidFill>
                  <a:srgbClr val="C00000"/>
                </a:solidFill>
                <a:latin typeface="Bookman Old Style" pitchFamily="18" charset="0"/>
              </a:rPr>
              <a:t>a = [ ]</a:t>
            </a:r>
          </a:p>
          <a:p>
            <a:pPr algn="just" eaLnBrk="1" fontAlgn="auto" hangingPunct="1">
              <a:spcBef>
                <a:spcPts val="0"/>
              </a:spcBef>
              <a:spcAft>
                <a:spcPts val="0"/>
              </a:spcAft>
              <a:defRPr/>
            </a:pPr>
            <a:r>
              <a:rPr lang="en-US" sz="3600" b="1" dirty="0">
                <a:solidFill>
                  <a:srgbClr val="C00000"/>
                </a:solidFill>
                <a:latin typeface="Bookman Old Style" pitchFamily="18" charset="0"/>
              </a:rPr>
              <a:t>for i in range (1, 51):</a:t>
            </a:r>
          </a:p>
          <a:p>
            <a:pPr algn="just" eaLnBrk="1" fontAlgn="auto" hangingPunct="1">
              <a:spcBef>
                <a:spcPts val="0"/>
              </a:spcBef>
              <a:spcAft>
                <a:spcPts val="0"/>
              </a:spcAft>
              <a:defRPr/>
            </a:pPr>
            <a:r>
              <a:rPr lang="en-US" sz="3600" b="1" dirty="0">
                <a:solidFill>
                  <a:srgbClr val="C00000"/>
                </a:solidFill>
                <a:latin typeface="Bookman Old Style" pitchFamily="18" charset="0"/>
              </a:rPr>
              <a:t>    if i % 3 == 0 or i % 6 == 0:</a:t>
            </a:r>
          </a:p>
          <a:p>
            <a:pPr eaLnBrk="1" fontAlgn="auto" hangingPunct="1">
              <a:spcBef>
                <a:spcPts val="0"/>
              </a:spcBef>
              <a:spcAft>
                <a:spcPts val="0"/>
              </a:spcAft>
              <a:defRPr/>
            </a:pPr>
            <a:r>
              <a:rPr lang="en-US" sz="900" dirty="0">
                <a:latin typeface="+mn-lt"/>
              </a:rPr>
              <a:t>        </a:t>
            </a:r>
            <a:r>
              <a:rPr lang="en-US" sz="3600" b="1" dirty="0" err="1">
                <a:solidFill>
                  <a:srgbClr val="C00000"/>
                </a:solidFill>
                <a:latin typeface="Bookman Old Style" pitchFamily="18" charset="0"/>
              </a:rPr>
              <a:t>a.append</a:t>
            </a:r>
            <a:r>
              <a:rPr lang="en-US" sz="900" dirty="0">
                <a:latin typeface="+mn-lt"/>
              </a:rPr>
              <a:t> (i)</a:t>
            </a:r>
          </a:p>
          <a:p>
            <a:pPr algn="just" eaLnBrk="1" fontAlgn="auto" hangingPunct="1">
              <a:spcBef>
                <a:spcPts val="0"/>
              </a:spcBef>
              <a:spcAft>
                <a:spcPts val="0"/>
              </a:spcAft>
              <a:defRPr/>
            </a:pPr>
            <a:r>
              <a:rPr lang="en-US" sz="3600" b="1" dirty="0">
                <a:solidFill>
                  <a:srgbClr val="C00000"/>
                </a:solidFill>
                <a:latin typeface="Bookman Old Style" pitchFamily="18" charset="0"/>
              </a:rPr>
              <a:t>print (a)</a:t>
            </a:r>
            <a:endParaRPr lang="en-US" sz="2475" b="1" dirty="0">
              <a:solidFill>
                <a:srgbClr val="C00000"/>
              </a:solidFill>
              <a:latin typeface="Bookman Old Style" pitchFamily="18" charset="0"/>
            </a:endParaRPr>
          </a:p>
        </p:txBody>
      </p:sp>
      <p:sp>
        <p:nvSpPr>
          <p:cNvPr id="153604" name="TextBox 3">
            <a:extLst>
              <a:ext uri="{FF2B5EF4-FFF2-40B4-BE49-F238E27FC236}">
                <a16:creationId xmlns:a16="http://schemas.microsoft.com/office/drawing/2014/main" id="{5DBDA9E3-1F05-932D-4B21-F6D0A4BE4607}"/>
              </a:ext>
            </a:extLst>
          </p:cNvPr>
          <p:cNvSpPr txBox="1">
            <a:spLocks noChangeArrowheads="1"/>
          </p:cNvSpPr>
          <p:nvPr/>
        </p:nvSpPr>
        <p:spPr bwMode="auto">
          <a:xfrm>
            <a:off x="4572000" y="4738688"/>
            <a:ext cx="7924800"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eaLnBrk="1" hangingPunct="1"/>
            <a:r>
              <a:rPr lang="en-IN" altLang="en-US" sz="3600" b="1">
                <a:solidFill>
                  <a:srgbClr val="7030A0"/>
                </a:solidFill>
              </a:rPr>
              <a:t>OUTPUT:</a:t>
            </a:r>
          </a:p>
          <a:p>
            <a:pPr eaLnBrk="1" hangingPunct="1"/>
            <a:r>
              <a:rPr lang="en-IN" altLang="en-US" sz="3600" b="1">
                <a:solidFill>
                  <a:srgbClr val="7030A0"/>
                </a:solidFill>
              </a:rPr>
              <a:t>[3, 6, 9, 12, 15, 18, 21, 24, 27, 30, 33, 36, 39, 42, 45, 48]</a:t>
            </a:r>
          </a:p>
          <a:p>
            <a:pPr eaLnBrk="1" hangingPunct="1"/>
            <a:endParaRPr lang="en-IN" altLang="en-US"/>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1">
            <a:extLst>
              <a:ext uri="{FF2B5EF4-FFF2-40B4-BE49-F238E27FC236}">
                <a16:creationId xmlns:a16="http://schemas.microsoft.com/office/drawing/2014/main" id="{2C57FF1C-40C4-1CC1-797B-DDAB453A836F}"/>
              </a:ext>
            </a:extLst>
          </p:cNvPr>
          <p:cNvSpPr>
            <a:spLocks noChangeArrowheads="1"/>
          </p:cNvSpPr>
          <p:nvPr/>
        </p:nvSpPr>
        <p:spPr bwMode="auto">
          <a:xfrm>
            <a:off x="228600" y="228600"/>
            <a:ext cx="11430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3600" b="1">
                <a:solidFill>
                  <a:srgbClr val="00B050"/>
                </a:solidFill>
                <a:latin typeface="Bookman Old Style" panose="02050604050505020204" pitchFamily="18" charset="0"/>
              </a:rPr>
              <a:t>Write a program to create a list of numbers in the range 1 to 20. Then delete all the numbers from the list that are divisible by 3.</a:t>
            </a:r>
          </a:p>
        </p:txBody>
      </p:sp>
      <p:sp>
        <p:nvSpPr>
          <p:cNvPr id="3" name="Rectangle 2">
            <a:extLst>
              <a:ext uri="{FF2B5EF4-FFF2-40B4-BE49-F238E27FC236}">
                <a16:creationId xmlns:a16="http://schemas.microsoft.com/office/drawing/2014/main" id="{EAD5DCF6-AFF8-6857-209E-C5D65DCC50AD}"/>
              </a:ext>
            </a:extLst>
          </p:cNvPr>
          <p:cNvSpPr/>
          <p:nvPr/>
        </p:nvSpPr>
        <p:spPr>
          <a:xfrm>
            <a:off x="228600" y="2438400"/>
            <a:ext cx="8345488" cy="3416300"/>
          </a:xfrm>
          <a:prstGeom prst="rect">
            <a:avLst/>
          </a:prstGeom>
        </p:spPr>
        <p:txBody>
          <a:bodyPr>
            <a:spAutoFit/>
          </a:bodyPr>
          <a:lstStyle/>
          <a:p>
            <a:pPr eaLnBrk="1" fontAlgn="auto" hangingPunct="1">
              <a:spcBef>
                <a:spcPts val="0"/>
              </a:spcBef>
              <a:spcAft>
                <a:spcPts val="0"/>
              </a:spcAft>
              <a:defRPr/>
            </a:pPr>
            <a:r>
              <a:rPr lang="en-US" sz="3600" b="1" dirty="0">
                <a:solidFill>
                  <a:srgbClr val="C00000"/>
                </a:solidFill>
                <a:latin typeface="Agency FB" pitchFamily="34" charset="0"/>
              </a:rPr>
              <a:t>lower=</a:t>
            </a:r>
            <a:r>
              <a:rPr lang="en-US" sz="3600" b="1" dirty="0" err="1">
                <a:solidFill>
                  <a:srgbClr val="C00000"/>
                </a:solidFill>
                <a:latin typeface="Agency FB" pitchFamily="34" charset="0"/>
              </a:rPr>
              <a:t>int</a:t>
            </a:r>
            <a:r>
              <a:rPr lang="en-US" sz="3600" b="1" dirty="0">
                <a:solidFill>
                  <a:srgbClr val="C00000"/>
                </a:solidFill>
                <a:latin typeface="Agency FB" pitchFamily="34" charset="0"/>
              </a:rPr>
              <a:t>(input("Enter lower range limit:")) </a:t>
            </a:r>
          </a:p>
          <a:p>
            <a:pPr eaLnBrk="1" fontAlgn="auto" hangingPunct="1">
              <a:spcBef>
                <a:spcPts val="0"/>
              </a:spcBef>
              <a:spcAft>
                <a:spcPts val="0"/>
              </a:spcAft>
              <a:defRPr/>
            </a:pPr>
            <a:r>
              <a:rPr lang="sv-SE" sz="3600" b="1" dirty="0">
                <a:solidFill>
                  <a:srgbClr val="C00000"/>
                </a:solidFill>
                <a:latin typeface="Agency FB" pitchFamily="34" charset="0"/>
              </a:rPr>
              <a:t>upper=int(input("Enter upper range limit:")) </a:t>
            </a:r>
          </a:p>
          <a:p>
            <a:pPr eaLnBrk="1" fontAlgn="auto" hangingPunct="1">
              <a:spcBef>
                <a:spcPts val="0"/>
              </a:spcBef>
              <a:spcAft>
                <a:spcPts val="0"/>
              </a:spcAft>
              <a:defRPr/>
            </a:pPr>
            <a:r>
              <a:rPr lang="en-US" sz="3600" b="1" dirty="0">
                <a:solidFill>
                  <a:srgbClr val="C00000"/>
                </a:solidFill>
                <a:latin typeface="Agency FB" pitchFamily="34" charset="0"/>
              </a:rPr>
              <a:t>n=</a:t>
            </a:r>
            <a:r>
              <a:rPr lang="en-US" sz="3600" b="1" dirty="0" err="1">
                <a:solidFill>
                  <a:srgbClr val="C00000"/>
                </a:solidFill>
                <a:latin typeface="Agency FB" pitchFamily="34" charset="0"/>
              </a:rPr>
              <a:t>int</a:t>
            </a:r>
            <a:r>
              <a:rPr lang="en-US" sz="3600" b="1" dirty="0">
                <a:solidFill>
                  <a:srgbClr val="C00000"/>
                </a:solidFill>
                <a:latin typeface="Agency FB" pitchFamily="34" charset="0"/>
              </a:rPr>
              <a:t>(input("Enter the number to be divided by:")) </a:t>
            </a:r>
          </a:p>
          <a:p>
            <a:pPr eaLnBrk="1" fontAlgn="auto" hangingPunct="1">
              <a:spcBef>
                <a:spcPts val="0"/>
              </a:spcBef>
              <a:spcAft>
                <a:spcPts val="0"/>
              </a:spcAft>
              <a:defRPr/>
            </a:pPr>
            <a:r>
              <a:rPr lang="en-US" sz="3600" b="1" dirty="0">
                <a:solidFill>
                  <a:srgbClr val="C00000"/>
                </a:solidFill>
                <a:latin typeface="Agency FB" pitchFamily="34" charset="0"/>
              </a:rPr>
              <a:t>for i in range(lower,upper+1): </a:t>
            </a:r>
          </a:p>
          <a:p>
            <a:pPr eaLnBrk="1" fontAlgn="auto" hangingPunct="1">
              <a:spcBef>
                <a:spcPts val="0"/>
              </a:spcBef>
              <a:spcAft>
                <a:spcPts val="0"/>
              </a:spcAft>
              <a:defRPr/>
            </a:pPr>
            <a:r>
              <a:rPr lang="en-US" sz="3600" b="1" dirty="0">
                <a:solidFill>
                  <a:srgbClr val="C00000"/>
                </a:solidFill>
                <a:latin typeface="Agency FB" pitchFamily="34" charset="0"/>
              </a:rPr>
              <a:t>if(</a:t>
            </a:r>
            <a:r>
              <a:rPr lang="en-US" sz="3600" b="1" dirty="0" err="1">
                <a:solidFill>
                  <a:srgbClr val="C00000"/>
                </a:solidFill>
                <a:latin typeface="Agency FB" pitchFamily="34" charset="0"/>
              </a:rPr>
              <a:t>i%n</a:t>
            </a:r>
            <a:r>
              <a:rPr lang="en-US" sz="3600" b="1" dirty="0">
                <a:solidFill>
                  <a:srgbClr val="C00000"/>
                </a:solidFill>
                <a:latin typeface="Agency FB" pitchFamily="34" charset="0"/>
              </a:rPr>
              <a:t>==0): </a:t>
            </a:r>
          </a:p>
          <a:p>
            <a:pPr eaLnBrk="1" fontAlgn="auto" hangingPunct="1">
              <a:spcBef>
                <a:spcPts val="0"/>
              </a:spcBef>
              <a:spcAft>
                <a:spcPts val="0"/>
              </a:spcAft>
              <a:defRPr/>
            </a:pPr>
            <a:r>
              <a:rPr lang="en-US" sz="3600" b="1" dirty="0">
                <a:solidFill>
                  <a:srgbClr val="C00000"/>
                </a:solidFill>
                <a:latin typeface="Agency FB" pitchFamily="34" charset="0"/>
              </a:rPr>
              <a:t>print(i) </a:t>
            </a:r>
            <a:endParaRPr lang="en-US" sz="2250" b="1" dirty="0">
              <a:solidFill>
                <a:srgbClr val="C00000"/>
              </a:solidFill>
              <a:latin typeface="Agency FB" pitchFamily="34" charset="0"/>
            </a:endParaRPr>
          </a:p>
        </p:txBody>
      </p:sp>
      <p:sp>
        <p:nvSpPr>
          <p:cNvPr id="154628" name="TextBox 3">
            <a:extLst>
              <a:ext uri="{FF2B5EF4-FFF2-40B4-BE49-F238E27FC236}">
                <a16:creationId xmlns:a16="http://schemas.microsoft.com/office/drawing/2014/main" id="{81C38ABD-8457-19DF-3B25-146B3362C375}"/>
              </a:ext>
            </a:extLst>
          </p:cNvPr>
          <p:cNvSpPr txBox="1">
            <a:spLocks noChangeArrowheads="1"/>
          </p:cNvSpPr>
          <p:nvPr/>
        </p:nvSpPr>
        <p:spPr bwMode="auto">
          <a:xfrm>
            <a:off x="9172575" y="2382838"/>
            <a:ext cx="3048000" cy="424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r" eaLnBrk="1" hangingPunct="1"/>
            <a:r>
              <a:rPr lang="en-GB" altLang="en-US" sz="3600">
                <a:solidFill>
                  <a:srgbClr val="7030A0"/>
                </a:solidFill>
              </a:rPr>
              <a:t>OUTPUT:</a:t>
            </a:r>
          </a:p>
          <a:p>
            <a:pPr algn="r" eaLnBrk="1" hangingPunct="1"/>
            <a:r>
              <a:rPr lang="en-IN" altLang="en-US" sz="3600">
                <a:solidFill>
                  <a:srgbClr val="7030A0"/>
                </a:solidFill>
              </a:rPr>
              <a:t>3</a:t>
            </a:r>
          </a:p>
          <a:p>
            <a:pPr algn="r" eaLnBrk="1" hangingPunct="1"/>
            <a:r>
              <a:rPr lang="en-IN" altLang="en-US" sz="3600">
                <a:solidFill>
                  <a:srgbClr val="7030A0"/>
                </a:solidFill>
              </a:rPr>
              <a:t>6</a:t>
            </a:r>
          </a:p>
          <a:p>
            <a:pPr algn="r" eaLnBrk="1" hangingPunct="1"/>
            <a:r>
              <a:rPr lang="en-IN" altLang="en-US" sz="3600">
                <a:solidFill>
                  <a:srgbClr val="7030A0"/>
                </a:solidFill>
              </a:rPr>
              <a:t>9</a:t>
            </a:r>
          </a:p>
          <a:p>
            <a:pPr algn="r" eaLnBrk="1" hangingPunct="1"/>
            <a:r>
              <a:rPr lang="en-IN" altLang="en-US" sz="3600">
                <a:solidFill>
                  <a:srgbClr val="7030A0"/>
                </a:solidFill>
              </a:rPr>
              <a:t>12</a:t>
            </a:r>
          </a:p>
          <a:p>
            <a:pPr algn="r" eaLnBrk="1" hangingPunct="1"/>
            <a:r>
              <a:rPr lang="en-IN" altLang="en-US" sz="3600">
                <a:solidFill>
                  <a:srgbClr val="7030A0"/>
                </a:solidFill>
              </a:rPr>
              <a:t>15</a:t>
            </a:r>
          </a:p>
          <a:p>
            <a:pPr algn="r" eaLnBrk="1" hangingPunct="1"/>
            <a:r>
              <a:rPr lang="en-IN" altLang="en-US" sz="3600">
                <a:solidFill>
                  <a:srgbClr val="7030A0"/>
                </a:solidFill>
              </a:rPr>
              <a:t>18</a:t>
            </a:r>
          </a:p>
          <a:p>
            <a:pPr algn="r" eaLnBrk="1" hangingPunct="1"/>
            <a:endParaRPr lang="en-I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a:extLst>
              <a:ext uri="{FF2B5EF4-FFF2-40B4-BE49-F238E27FC236}">
                <a16:creationId xmlns:a16="http://schemas.microsoft.com/office/drawing/2014/main" id="{0730E6E8-37B2-00A4-0DC9-E76BE0D58F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896600" cy="646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1">
            <a:extLst>
              <a:ext uri="{FF2B5EF4-FFF2-40B4-BE49-F238E27FC236}">
                <a16:creationId xmlns:a16="http://schemas.microsoft.com/office/drawing/2014/main" id="{32A30DD9-E900-CAFA-132C-A8646184034C}"/>
              </a:ext>
            </a:extLst>
          </p:cNvPr>
          <p:cNvSpPr>
            <a:spLocks noChangeArrowheads="1"/>
          </p:cNvSpPr>
          <p:nvPr/>
        </p:nvSpPr>
        <p:spPr bwMode="auto">
          <a:xfrm>
            <a:off x="381000" y="152400"/>
            <a:ext cx="112014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eaLnBrk="1" hangingPunct="1"/>
            <a:r>
              <a:rPr lang="en-US" altLang="en-US" sz="4400" b="1">
                <a:solidFill>
                  <a:srgbClr val="00B050"/>
                </a:solidFill>
                <a:latin typeface="Bookman Old Style" panose="02050604050505020204" pitchFamily="18" charset="0"/>
              </a:rPr>
              <a:t>Write a program that counts the number of times a value appears in the list. Use a loop to do the same.</a:t>
            </a:r>
          </a:p>
        </p:txBody>
      </p:sp>
      <p:sp>
        <p:nvSpPr>
          <p:cNvPr id="3" name="Rectangle 2">
            <a:extLst>
              <a:ext uri="{FF2B5EF4-FFF2-40B4-BE49-F238E27FC236}">
                <a16:creationId xmlns:a16="http://schemas.microsoft.com/office/drawing/2014/main" id="{9F2DCA3F-3D35-805C-BD5E-57F109D2AAB9}"/>
              </a:ext>
            </a:extLst>
          </p:cNvPr>
          <p:cNvSpPr/>
          <p:nvPr/>
        </p:nvSpPr>
        <p:spPr>
          <a:xfrm>
            <a:off x="414338" y="2497138"/>
            <a:ext cx="5073650" cy="3784600"/>
          </a:xfrm>
          <a:prstGeom prst="rect">
            <a:avLst/>
          </a:prstGeom>
        </p:spPr>
        <p:txBody>
          <a:bodyPr>
            <a:spAutoFit/>
          </a:bodyPr>
          <a:lstStyle/>
          <a:p>
            <a:pPr eaLnBrk="1" fontAlgn="auto" hangingPunct="1">
              <a:spcBef>
                <a:spcPts val="0"/>
              </a:spcBef>
              <a:spcAft>
                <a:spcPts val="0"/>
              </a:spcAft>
              <a:defRPr/>
            </a:pPr>
            <a:r>
              <a:rPr lang="en-US" sz="4800" b="1" dirty="0">
                <a:solidFill>
                  <a:srgbClr val="C00000"/>
                </a:solidFill>
                <a:latin typeface="Agency FB" pitchFamily="34" charset="0"/>
              </a:rPr>
              <a:t>list = [8, 6, 8, 10, 8, 20, 10, 8, 8]</a:t>
            </a:r>
          </a:p>
          <a:p>
            <a:pPr eaLnBrk="1" fontAlgn="auto" hangingPunct="1">
              <a:spcBef>
                <a:spcPts val="0"/>
              </a:spcBef>
              <a:spcAft>
                <a:spcPts val="0"/>
              </a:spcAft>
              <a:defRPr/>
            </a:pPr>
            <a:r>
              <a:rPr lang="en-US" sz="4800" b="1" dirty="0">
                <a:solidFill>
                  <a:srgbClr val="C00000"/>
                </a:solidFill>
                <a:latin typeface="Agency FB" pitchFamily="34" charset="0"/>
              </a:rPr>
              <a:t>x = 8</a:t>
            </a:r>
          </a:p>
          <a:p>
            <a:pPr eaLnBrk="1" fontAlgn="auto" hangingPunct="1">
              <a:spcBef>
                <a:spcPts val="0"/>
              </a:spcBef>
              <a:spcAft>
                <a:spcPts val="0"/>
              </a:spcAft>
              <a:defRPr/>
            </a:pPr>
            <a:r>
              <a:rPr lang="en-US" sz="4800" b="1" dirty="0">
                <a:solidFill>
                  <a:srgbClr val="C00000"/>
                </a:solidFill>
                <a:latin typeface="Agency FB" pitchFamily="34" charset="0"/>
              </a:rPr>
              <a:t>x = </a:t>
            </a:r>
            <a:r>
              <a:rPr lang="en-US" sz="4800" b="1" dirty="0" err="1">
                <a:solidFill>
                  <a:srgbClr val="C00000"/>
                </a:solidFill>
                <a:latin typeface="Agency FB" pitchFamily="34" charset="0"/>
              </a:rPr>
              <a:t>list.count</a:t>
            </a:r>
            <a:r>
              <a:rPr lang="en-US" sz="4800" b="1" dirty="0">
                <a:solidFill>
                  <a:srgbClr val="C00000"/>
                </a:solidFill>
                <a:latin typeface="Agency FB" pitchFamily="34" charset="0"/>
              </a:rPr>
              <a:t> (x)</a:t>
            </a:r>
          </a:p>
          <a:p>
            <a:pPr eaLnBrk="1" fontAlgn="auto" hangingPunct="1">
              <a:spcBef>
                <a:spcPts val="0"/>
              </a:spcBef>
              <a:spcAft>
                <a:spcPts val="0"/>
              </a:spcAft>
              <a:defRPr/>
            </a:pPr>
            <a:r>
              <a:rPr lang="en-US" sz="4800" b="1" dirty="0">
                <a:solidFill>
                  <a:srgbClr val="C00000"/>
                </a:solidFill>
                <a:latin typeface="Agency FB" pitchFamily="34" charset="0"/>
              </a:rPr>
              <a:t>print (x)</a:t>
            </a:r>
            <a:endParaRPr lang="en-US" sz="3375" b="1" dirty="0">
              <a:solidFill>
                <a:srgbClr val="C00000"/>
              </a:solidFill>
              <a:latin typeface="Agency FB" pitchFamily="34" charset="0"/>
            </a:endParaRPr>
          </a:p>
        </p:txBody>
      </p:sp>
      <p:sp>
        <p:nvSpPr>
          <p:cNvPr id="155652" name="TextBox 3">
            <a:extLst>
              <a:ext uri="{FF2B5EF4-FFF2-40B4-BE49-F238E27FC236}">
                <a16:creationId xmlns:a16="http://schemas.microsoft.com/office/drawing/2014/main" id="{22C139D0-98C3-4191-691B-AED530BF943E}"/>
              </a:ext>
            </a:extLst>
          </p:cNvPr>
          <p:cNvSpPr txBox="1">
            <a:spLocks noChangeArrowheads="1"/>
          </p:cNvSpPr>
          <p:nvPr/>
        </p:nvSpPr>
        <p:spPr bwMode="auto">
          <a:xfrm>
            <a:off x="7924800" y="4343400"/>
            <a:ext cx="33528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r" eaLnBrk="1" hangingPunct="1"/>
            <a:r>
              <a:rPr lang="en-GB" altLang="en-US" sz="6000">
                <a:solidFill>
                  <a:srgbClr val="7030A0"/>
                </a:solidFill>
              </a:rPr>
              <a:t>OUTPUT:</a:t>
            </a:r>
          </a:p>
          <a:p>
            <a:pPr algn="r" eaLnBrk="1" hangingPunct="1"/>
            <a:r>
              <a:rPr lang="en-GB" altLang="en-US" sz="6000">
                <a:solidFill>
                  <a:srgbClr val="7030A0"/>
                </a:solidFill>
              </a:rPr>
              <a:t>5</a:t>
            </a:r>
            <a:endParaRPr lang="en-IN" altLang="en-US" sz="6000">
              <a:solidFill>
                <a:srgbClr val="7030A0"/>
              </a:solidFill>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1">
            <a:extLst>
              <a:ext uri="{FF2B5EF4-FFF2-40B4-BE49-F238E27FC236}">
                <a16:creationId xmlns:a16="http://schemas.microsoft.com/office/drawing/2014/main" id="{FD160089-91EF-8BDE-F943-084C2B51FA33}"/>
              </a:ext>
            </a:extLst>
          </p:cNvPr>
          <p:cNvSpPr>
            <a:spLocks noChangeArrowheads="1"/>
          </p:cNvSpPr>
          <p:nvPr/>
        </p:nvSpPr>
        <p:spPr bwMode="auto">
          <a:xfrm>
            <a:off x="304800" y="246063"/>
            <a:ext cx="112014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4000" b="1">
                <a:solidFill>
                  <a:srgbClr val="00B050"/>
                </a:solidFill>
                <a:latin typeface="Bookman Old Style" panose="02050604050505020204" pitchFamily="18" charset="0"/>
              </a:rPr>
              <a:t>Write a program that prints the maximum and minimum value in a dictionary.</a:t>
            </a:r>
          </a:p>
        </p:txBody>
      </p:sp>
      <p:sp>
        <p:nvSpPr>
          <p:cNvPr id="156675" name="Rectangle 3">
            <a:extLst>
              <a:ext uri="{FF2B5EF4-FFF2-40B4-BE49-F238E27FC236}">
                <a16:creationId xmlns:a16="http://schemas.microsoft.com/office/drawing/2014/main" id="{B20ADEAC-8585-CAB0-BB49-2A225CFB9DDA}"/>
              </a:ext>
            </a:extLst>
          </p:cNvPr>
          <p:cNvSpPr>
            <a:spLocks noChangeArrowheads="1"/>
          </p:cNvSpPr>
          <p:nvPr/>
        </p:nvSpPr>
        <p:spPr bwMode="auto">
          <a:xfrm>
            <a:off x="381000" y="2438400"/>
            <a:ext cx="73914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eaLnBrk="1" hangingPunct="1"/>
            <a:r>
              <a:rPr lang="en-US" altLang="en-US" sz="5400" b="1">
                <a:solidFill>
                  <a:srgbClr val="C00000"/>
                </a:solidFill>
                <a:latin typeface="Agency FB" panose="020B0503020202020204" pitchFamily="34" charset="0"/>
              </a:rPr>
              <a:t>dict = {'a' : 10, 'b' : 20, 'c' : 5}</a:t>
            </a:r>
          </a:p>
          <a:p>
            <a:pPr eaLnBrk="1" hangingPunct="1"/>
            <a:r>
              <a:rPr lang="en-US" altLang="en-US" sz="5400" b="1">
                <a:solidFill>
                  <a:srgbClr val="C00000"/>
                </a:solidFill>
                <a:latin typeface="Agency FB" panose="020B0503020202020204" pitchFamily="34" charset="0"/>
              </a:rPr>
              <a:t>v = dict . values ()</a:t>
            </a:r>
          </a:p>
          <a:p>
            <a:pPr eaLnBrk="1" hangingPunct="1"/>
            <a:r>
              <a:rPr lang="en-US" altLang="en-US" sz="5400" b="1">
                <a:solidFill>
                  <a:srgbClr val="C00000"/>
                </a:solidFill>
                <a:latin typeface="Agency FB" panose="020B0503020202020204" pitchFamily="34" charset="0"/>
              </a:rPr>
              <a:t>print ("Maximum = ", max (v))</a:t>
            </a:r>
          </a:p>
          <a:p>
            <a:pPr eaLnBrk="1" hangingPunct="1"/>
            <a:r>
              <a:rPr lang="en-US" altLang="en-US" sz="5400" b="1">
                <a:solidFill>
                  <a:srgbClr val="C00000"/>
                </a:solidFill>
                <a:latin typeface="Agency FB" panose="020B0503020202020204" pitchFamily="34" charset="0"/>
              </a:rPr>
              <a:t>print ("Minimum = ", min (v))</a:t>
            </a:r>
            <a:endParaRPr lang="en-US" altLang="en-US" sz="4000" b="1">
              <a:solidFill>
                <a:srgbClr val="C00000"/>
              </a:solidFill>
              <a:latin typeface="Agency FB" panose="020B0503020202020204" pitchFamily="34" charset="0"/>
            </a:endParaRPr>
          </a:p>
        </p:txBody>
      </p:sp>
      <p:sp>
        <p:nvSpPr>
          <p:cNvPr id="156676" name="TextBox 2">
            <a:extLst>
              <a:ext uri="{FF2B5EF4-FFF2-40B4-BE49-F238E27FC236}">
                <a16:creationId xmlns:a16="http://schemas.microsoft.com/office/drawing/2014/main" id="{F3FE72F2-F357-B501-7D71-5E8488D8DEC7}"/>
              </a:ext>
            </a:extLst>
          </p:cNvPr>
          <p:cNvSpPr txBox="1">
            <a:spLocks noChangeArrowheads="1"/>
          </p:cNvSpPr>
          <p:nvPr/>
        </p:nvSpPr>
        <p:spPr bwMode="auto">
          <a:xfrm>
            <a:off x="7239000" y="4641850"/>
            <a:ext cx="4800600"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r" eaLnBrk="1" hangingPunct="1"/>
            <a:r>
              <a:rPr lang="en-GB" altLang="en-US" sz="4000" b="1">
                <a:solidFill>
                  <a:srgbClr val="7030A0"/>
                </a:solidFill>
              </a:rPr>
              <a:t>OUTPUT:</a:t>
            </a:r>
          </a:p>
          <a:p>
            <a:pPr algn="r" eaLnBrk="1" hangingPunct="1"/>
            <a:r>
              <a:rPr lang="en-IN" altLang="en-US" sz="4000" b="1">
                <a:solidFill>
                  <a:srgbClr val="7030A0"/>
                </a:solidFill>
              </a:rPr>
              <a:t>Maximum =  20</a:t>
            </a:r>
          </a:p>
          <a:p>
            <a:pPr algn="r" eaLnBrk="1" hangingPunct="1"/>
            <a:r>
              <a:rPr lang="en-IN" altLang="en-US" sz="4000" b="1">
                <a:solidFill>
                  <a:srgbClr val="7030A0"/>
                </a:solidFill>
              </a:rPr>
              <a:t>Minimum =  5</a:t>
            </a:r>
          </a:p>
          <a:p>
            <a:pPr eaLnBrk="1" hangingPunct="1"/>
            <a:endParaRPr lang="en-IN" altLang="en-US"/>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33817-28D7-04C5-C263-1AA1FAD21FC3}"/>
              </a:ext>
            </a:extLst>
          </p:cNvPr>
          <p:cNvSpPr>
            <a:spLocks noGrp="1"/>
          </p:cNvSpPr>
          <p:nvPr>
            <p:ph type="title"/>
          </p:nvPr>
        </p:nvSpPr>
        <p:spPr>
          <a:xfrm>
            <a:off x="914400" y="2286000"/>
            <a:ext cx="10363200" cy="1595438"/>
          </a:xfrm>
        </p:spPr>
        <p:txBody>
          <a:bodyPr/>
          <a:lstStyle/>
          <a:p>
            <a:pPr fontAlgn="auto">
              <a:spcAft>
                <a:spcPts val="0"/>
              </a:spcAft>
              <a:defRPr/>
            </a:pPr>
            <a:r>
              <a:rPr lang="en-IN" sz="6000" dirty="0">
                <a:solidFill>
                  <a:srgbClr val="0070C0"/>
                </a:solidFill>
              </a:rPr>
              <a:t>Thank you</a:t>
            </a:r>
            <a:endParaRPr lang="en-US" sz="6000" dirty="0">
              <a:solidFill>
                <a:srgbClr val="0070C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a:extLst>
              <a:ext uri="{FF2B5EF4-FFF2-40B4-BE49-F238E27FC236}">
                <a16:creationId xmlns:a16="http://schemas.microsoft.com/office/drawing/2014/main" id="{65F40286-1435-35C4-7CD4-6E8D7434DC92}"/>
              </a:ext>
            </a:extLst>
          </p:cNvPr>
          <p:cNvSpPr>
            <a:spLocks noChangeArrowheads="1"/>
          </p:cNvSpPr>
          <p:nvPr/>
        </p:nvSpPr>
        <p:spPr bwMode="auto">
          <a:xfrm>
            <a:off x="701675" y="2006600"/>
            <a:ext cx="48768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eaLnBrk="1" hangingPunct="1"/>
            <a:r>
              <a:rPr lang="en-US" altLang="en-US" sz="2400" b="1">
                <a:solidFill>
                  <a:srgbClr val="00B050"/>
                </a:solidFill>
                <a:latin typeface="Bookman Old Style" panose="02050604050505020204" pitchFamily="18" charset="0"/>
              </a:rPr>
              <a:t>Marks = [10, 23, 41, 75]</a:t>
            </a:r>
          </a:p>
          <a:p>
            <a:pPr eaLnBrk="1" hangingPunct="1"/>
            <a:r>
              <a:rPr lang="en-US" altLang="en-US" sz="2400" b="1">
                <a:solidFill>
                  <a:srgbClr val="00B050"/>
                </a:solidFill>
                <a:latin typeface="Bookman Old Style" panose="02050604050505020204" pitchFamily="18" charset="0"/>
              </a:rPr>
              <a:t>i = 0</a:t>
            </a:r>
          </a:p>
          <a:p>
            <a:pPr eaLnBrk="1" hangingPunct="1"/>
            <a:r>
              <a:rPr lang="en-US" altLang="en-US" sz="2400" b="1">
                <a:solidFill>
                  <a:srgbClr val="00B050"/>
                </a:solidFill>
                <a:latin typeface="Bookman Old Style" panose="02050604050505020204" pitchFamily="18" charset="0"/>
              </a:rPr>
              <a:t>while i &lt; 4:</a:t>
            </a:r>
          </a:p>
          <a:p>
            <a:pPr eaLnBrk="1" hangingPunct="1"/>
            <a:r>
              <a:rPr lang="en-US" altLang="en-US" sz="2400" b="1">
                <a:solidFill>
                  <a:srgbClr val="00B050"/>
                </a:solidFill>
                <a:latin typeface="Bookman Old Style" panose="02050604050505020204" pitchFamily="18" charset="0"/>
              </a:rPr>
              <a:t>    print (Marks[i])</a:t>
            </a:r>
          </a:p>
          <a:p>
            <a:pPr eaLnBrk="1" hangingPunct="1"/>
            <a:r>
              <a:rPr lang="en-US" altLang="en-US" sz="2400" b="1">
                <a:solidFill>
                  <a:srgbClr val="00B050"/>
                </a:solidFill>
                <a:latin typeface="Bookman Old Style" panose="02050604050505020204" pitchFamily="18" charset="0"/>
              </a:rPr>
              <a:t>    i = i + 1</a:t>
            </a:r>
          </a:p>
        </p:txBody>
      </p:sp>
      <p:sp>
        <p:nvSpPr>
          <p:cNvPr id="35843" name="Rectangle 2">
            <a:extLst>
              <a:ext uri="{FF2B5EF4-FFF2-40B4-BE49-F238E27FC236}">
                <a16:creationId xmlns:a16="http://schemas.microsoft.com/office/drawing/2014/main" id="{B46769E7-9580-11A5-FE4F-E9CE0B248B83}"/>
              </a:ext>
            </a:extLst>
          </p:cNvPr>
          <p:cNvSpPr>
            <a:spLocks noChangeArrowheads="1"/>
          </p:cNvSpPr>
          <p:nvPr/>
        </p:nvSpPr>
        <p:spPr bwMode="auto">
          <a:xfrm>
            <a:off x="701675" y="1117600"/>
            <a:ext cx="5137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3600" b="1">
                <a:solidFill>
                  <a:srgbClr val="0070C0"/>
                </a:solidFill>
                <a:latin typeface="Archery Black Condensed"/>
              </a:rPr>
              <a:t>Example</a:t>
            </a:r>
          </a:p>
        </p:txBody>
      </p:sp>
      <p:sp>
        <p:nvSpPr>
          <p:cNvPr id="4" name="Rectangle 3">
            <a:extLst>
              <a:ext uri="{FF2B5EF4-FFF2-40B4-BE49-F238E27FC236}">
                <a16:creationId xmlns:a16="http://schemas.microsoft.com/office/drawing/2014/main" id="{6BF3F6CF-7605-2349-6D14-FC9E926C8459}"/>
              </a:ext>
            </a:extLst>
          </p:cNvPr>
          <p:cNvSpPr/>
          <p:nvPr/>
        </p:nvSpPr>
        <p:spPr>
          <a:xfrm>
            <a:off x="3140075" y="4024313"/>
            <a:ext cx="3697288" cy="715962"/>
          </a:xfrm>
          <a:prstGeom prst="rect">
            <a:avLst/>
          </a:prstGeom>
        </p:spPr>
        <p:txBody>
          <a:bodyPr>
            <a:spAutoFit/>
          </a:bodyPr>
          <a:lstStyle/>
          <a:p>
            <a:pPr algn="just" eaLnBrk="1" fontAlgn="auto" hangingPunct="1">
              <a:spcBef>
                <a:spcPts val="0"/>
              </a:spcBef>
              <a:spcAft>
                <a:spcPts val="0"/>
              </a:spcAft>
              <a:defRPr/>
            </a:pPr>
            <a:r>
              <a:rPr lang="en-US" sz="4050" b="1" dirty="0">
                <a:solidFill>
                  <a:srgbClr val="0070C0"/>
                </a:solidFill>
                <a:latin typeface="Archery Black Condensed" pitchFamily="2" charset="0"/>
              </a:rPr>
              <a:t>Output</a:t>
            </a:r>
          </a:p>
        </p:txBody>
      </p:sp>
      <p:sp>
        <p:nvSpPr>
          <p:cNvPr id="35845" name="Rectangle 4">
            <a:extLst>
              <a:ext uri="{FF2B5EF4-FFF2-40B4-BE49-F238E27FC236}">
                <a16:creationId xmlns:a16="http://schemas.microsoft.com/office/drawing/2014/main" id="{AD6AAF7F-17D4-1849-FB56-DE77054019BA}"/>
              </a:ext>
            </a:extLst>
          </p:cNvPr>
          <p:cNvSpPr>
            <a:spLocks noChangeArrowheads="1"/>
          </p:cNvSpPr>
          <p:nvPr/>
        </p:nvSpPr>
        <p:spPr bwMode="auto">
          <a:xfrm>
            <a:off x="3944938" y="4810125"/>
            <a:ext cx="104457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ctr" eaLnBrk="1" hangingPunct="1"/>
            <a:r>
              <a:rPr lang="en-US" altLang="en-US" sz="2800" b="1">
                <a:solidFill>
                  <a:srgbClr val="00B050"/>
                </a:solidFill>
                <a:latin typeface="Bookman Old Style" panose="02050604050505020204" pitchFamily="18" charset="0"/>
              </a:rPr>
              <a:t>10</a:t>
            </a:r>
          </a:p>
          <a:p>
            <a:pPr algn="ctr" eaLnBrk="1" hangingPunct="1"/>
            <a:r>
              <a:rPr lang="en-US" altLang="en-US" sz="2800" b="1">
                <a:solidFill>
                  <a:srgbClr val="00B050"/>
                </a:solidFill>
                <a:latin typeface="Bookman Old Style" panose="02050604050505020204" pitchFamily="18" charset="0"/>
              </a:rPr>
              <a:t>23</a:t>
            </a:r>
          </a:p>
          <a:p>
            <a:pPr algn="ctr" eaLnBrk="1" hangingPunct="1"/>
            <a:r>
              <a:rPr lang="en-US" altLang="en-US" sz="2800" b="1">
                <a:solidFill>
                  <a:srgbClr val="00B050"/>
                </a:solidFill>
                <a:latin typeface="Bookman Old Style" panose="02050604050505020204" pitchFamily="18" charset="0"/>
              </a:rPr>
              <a:t>41</a:t>
            </a:r>
          </a:p>
          <a:p>
            <a:pPr algn="ctr" eaLnBrk="1" hangingPunct="1"/>
            <a:r>
              <a:rPr lang="en-US" altLang="en-US" sz="2800" b="1">
                <a:solidFill>
                  <a:srgbClr val="00B050"/>
                </a:solidFill>
                <a:latin typeface="Bookman Old Style" panose="02050604050505020204" pitchFamily="18" charset="0"/>
              </a:rPr>
              <a:t>75</a:t>
            </a:r>
            <a:endParaRPr lang="en-US" altLang="en-US" b="1">
              <a:solidFill>
                <a:srgbClr val="00B050"/>
              </a:solidFill>
              <a:latin typeface="Bookman Old Style" panose="02050604050505020204" pitchFamily="18" charset="0"/>
            </a:endParaRPr>
          </a:p>
        </p:txBody>
      </p:sp>
      <p:pic>
        <p:nvPicPr>
          <p:cNvPr id="35846" name="Picture 6">
            <a:extLst>
              <a:ext uri="{FF2B5EF4-FFF2-40B4-BE49-F238E27FC236}">
                <a16:creationId xmlns:a16="http://schemas.microsoft.com/office/drawing/2014/main" id="{632B28E1-D86E-9455-B927-89D4A6B00E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25" y="288925"/>
            <a:ext cx="745490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5">
            <a:extLst>
              <a:ext uri="{FF2B5EF4-FFF2-40B4-BE49-F238E27FC236}">
                <a16:creationId xmlns:a16="http://schemas.microsoft.com/office/drawing/2014/main" id="{41FF36E1-6685-E83F-5B8C-DF6C9E15D4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2375" y="1333500"/>
            <a:ext cx="6778625"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66"/>
            </a:gs>
            <a:gs pos="100000">
              <a:srgbClr val="89ADDB"/>
            </a:gs>
          </a:gsLst>
          <a:lin ang="5400000"/>
        </a:gradFill>
        <a:effectLst/>
      </p:bgPr>
    </p:bg>
    <p:spTree>
      <p:nvGrpSpPr>
        <p:cNvPr id="1" name=""/>
        <p:cNvGrpSpPr/>
        <p:nvPr/>
      </p:nvGrpSpPr>
      <p:grpSpPr>
        <a:xfrm>
          <a:off x="0" y="0"/>
          <a:ext cx="0" cy="0"/>
          <a:chOff x="0" y="0"/>
          <a:chExt cx="0" cy="0"/>
        </a:xfrm>
      </p:grpSpPr>
      <p:sp>
        <p:nvSpPr>
          <p:cNvPr id="36866" name="Rectangle 1">
            <a:extLst>
              <a:ext uri="{FF2B5EF4-FFF2-40B4-BE49-F238E27FC236}">
                <a16:creationId xmlns:a16="http://schemas.microsoft.com/office/drawing/2014/main" id="{2BF97DD7-C234-DBD6-3DF5-D5EF4E50C745}"/>
              </a:ext>
            </a:extLst>
          </p:cNvPr>
          <p:cNvSpPr>
            <a:spLocks noChangeArrowheads="1"/>
          </p:cNvSpPr>
          <p:nvPr/>
        </p:nvSpPr>
        <p:spPr bwMode="auto">
          <a:xfrm>
            <a:off x="457200" y="1457325"/>
            <a:ext cx="108966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4000" b="1">
                <a:solidFill>
                  <a:srgbClr val="00B050"/>
                </a:solidFill>
                <a:latin typeface="Bookman Old Style" panose="02050604050505020204" pitchFamily="18" charset="0"/>
              </a:rPr>
              <a:t>Python enables reverse or negative indexing for the list elements. </a:t>
            </a:r>
          </a:p>
          <a:p>
            <a:pPr algn="just" eaLnBrk="1" hangingPunct="1"/>
            <a:r>
              <a:rPr lang="en-US" altLang="en-US" sz="4000" b="1">
                <a:solidFill>
                  <a:srgbClr val="002060"/>
                </a:solidFill>
                <a:latin typeface="Bookman Old Style" panose="02050604050505020204" pitchFamily="18" charset="0"/>
              </a:rPr>
              <a:t>Thus, python lists index in opposite order</a:t>
            </a:r>
            <a:r>
              <a:rPr lang="en-US" altLang="en-US" sz="4000" b="1">
                <a:solidFill>
                  <a:srgbClr val="00B050"/>
                </a:solidFill>
                <a:latin typeface="Bookman Old Style" panose="02050604050505020204" pitchFamily="18" charset="0"/>
              </a:rPr>
              <a:t>. </a:t>
            </a:r>
          </a:p>
          <a:p>
            <a:pPr algn="just" eaLnBrk="1" hangingPunct="1"/>
            <a:r>
              <a:rPr lang="en-US" altLang="en-US" sz="4000" b="1">
                <a:solidFill>
                  <a:srgbClr val="00B050"/>
                </a:solidFill>
                <a:latin typeface="Bookman Old Style" panose="02050604050505020204" pitchFamily="18" charset="0"/>
              </a:rPr>
              <a:t>The python sets -1 as the index value for the last element in list and -2 for the preceding element and so on. </a:t>
            </a:r>
          </a:p>
          <a:p>
            <a:pPr algn="just" eaLnBrk="1" hangingPunct="1"/>
            <a:r>
              <a:rPr lang="en-US" altLang="en-US" sz="4000" b="1">
                <a:solidFill>
                  <a:srgbClr val="002060"/>
                </a:solidFill>
                <a:latin typeface="Bookman Old Style" panose="02050604050505020204" pitchFamily="18" charset="0"/>
              </a:rPr>
              <a:t>This is called as Reverse Indexing.</a:t>
            </a:r>
          </a:p>
        </p:txBody>
      </p:sp>
      <p:pic>
        <p:nvPicPr>
          <p:cNvPr id="36867" name="Picture 3">
            <a:extLst>
              <a:ext uri="{FF2B5EF4-FFF2-40B4-BE49-F238E27FC236}">
                <a16:creationId xmlns:a16="http://schemas.microsoft.com/office/drawing/2014/main" id="{01C0BCF0-7DBF-E0B6-5835-81244D511E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04800"/>
            <a:ext cx="822960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0000"/>
            </a:gs>
            <a:gs pos="100000">
              <a:srgbClr val="89ADDB"/>
            </a:gs>
          </a:gsLst>
          <a:lin ang="5400000"/>
        </a:gradFill>
        <a:effectLst/>
      </p:bgPr>
    </p:bg>
    <p:spTree>
      <p:nvGrpSpPr>
        <p:cNvPr id="1" name=""/>
        <p:cNvGrpSpPr/>
        <p:nvPr/>
      </p:nvGrpSpPr>
      <p:grpSpPr>
        <a:xfrm>
          <a:off x="0" y="0"/>
          <a:ext cx="0" cy="0"/>
          <a:chOff x="0" y="0"/>
          <a:chExt cx="0" cy="0"/>
        </a:xfrm>
      </p:grpSpPr>
      <p:sp>
        <p:nvSpPr>
          <p:cNvPr id="37890" name="Rectangle 1">
            <a:extLst>
              <a:ext uri="{FF2B5EF4-FFF2-40B4-BE49-F238E27FC236}">
                <a16:creationId xmlns:a16="http://schemas.microsoft.com/office/drawing/2014/main" id="{A098BD68-01BF-D1B8-A306-36F422137202}"/>
              </a:ext>
            </a:extLst>
          </p:cNvPr>
          <p:cNvSpPr>
            <a:spLocks noChangeArrowheads="1"/>
          </p:cNvSpPr>
          <p:nvPr/>
        </p:nvSpPr>
        <p:spPr bwMode="auto">
          <a:xfrm>
            <a:off x="460375" y="849313"/>
            <a:ext cx="411480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eaLnBrk="1" hangingPunct="1"/>
            <a:r>
              <a:rPr lang="en-US" altLang="en-US" sz="3200" b="1">
                <a:solidFill>
                  <a:srgbClr val="990099"/>
                </a:solidFill>
                <a:latin typeface="Bookman Old Style" panose="02050604050505020204" pitchFamily="18" charset="0"/>
              </a:rPr>
              <a:t>Marks = [</a:t>
            </a:r>
            <a:r>
              <a:rPr lang="en-US" altLang="en-US" sz="2400" b="1">
                <a:solidFill>
                  <a:srgbClr val="990099"/>
                </a:solidFill>
                <a:latin typeface="Bookman Old Style" panose="02050604050505020204" pitchFamily="18" charset="0"/>
              </a:rPr>
              <a:t>10, 23, 41, 75]</a:t>
            </a:r>
          </a:p>
          <a:p>
            <a:pPr eaLnBrk="1" hangingPunct="1"/>
            <a:r>
              <a:rPr lang="en-US" altLang="en-US" sz="3200" b="1">
                <a:solidFill>
                  <a:srgbClr val="990099"/>
                </a:solidFill>
                <a:latin typeface="Bookman Old Style" panose="02050604050505020204" pitchFamily="18" charset="0"/>
              </a:rPr>
              <a:t>i = -1</a:t>
            </a:r>
          </a:p>
          <a:p>
            <a:pPr eaLnBrk="1" hangingPunct="1"/>
            <a:r>
              <a:rPr lang="en-US" altLang="en-US" sz="3200" b="1">
                <a:solidFill>
                  <a:srgbClr val="990099"/>
                </a:solidFill>
                <a:latin typeface="Bookman Old Style" panose="02050604050505020204" pitchFamily="18" charset="0"/>
              </a:rPr>
              <a:t>while i &gt;= -4:</a:t>
            </a:r>
          </a:p>
          <a:p>
            <a:pPr eaLnBrk="1" hangingPunct="1"/>
            <a:r>
              <a:rPr lang="en-US" altLang="en-US" sz="3200" b="1">
                <a:solidFill>
                  <a:srgbClr val="990099"/>
                </a:solidFill>
                <a:latin typeface="Bookman Old Style" panose="02050604050505020204" pitchFamily="18" charset="0"/>
              </a:rPr>
              <a:t>    print (Marks[i])</a:t>
            </a:r>
          </a:p>
          <a:p>
            <a:pPr eaLnBrk="1" hangingPunct="1"/>
            <a:r>
              <a:rPr lang="en-US" altLang="en-US" sz="3200" b="1">
                <a:solidFill>
                  <a:srgbClr val="990099"/>
                </a:solidFill>
                <a:latin typeface="Bookman Old Style" panose="02050604050505020204" pitchFamily="18" charset="0"/>
              </a:rPr>
              <a:t>    i = i + -1</a:t>
            </a:r>
          </a:p>
        </p:txBody>
      </p:sp>
      <p:sp>
        <p:nvSpPr>
          <p:cNvPr id="37891" name="Rectangle 2">
            <a:extLst>
              <a:ext uri="{FF2B5EF4-FFF2-40B4-BE49-F238E27FC236}">
                <a16:creationId xmlns:a16="http://schemas.microsoft.com/office/drawing/2014/main" id="{0F43CD44-D42C-154B-D575-95D88A23847E}"/>
              </a:ext>
            </a:extLst>
          </p:cNvPr>
          <p:cNvSpPr>
            <a:spLocks noChangeArrowheads="1"/>
          </p:cNvSpPr>
          <p:nvPr/>
        </p:nvSpPr>
        <p:spPr bwMode="auto">
          <a:xfrm>
            <a:off x="460375" y="-42863"/>
            <a:ext cx="4514850" cy="784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4500" b="1">
                <a:solidFill>
                  <a:srgbClr val="0070C0"/>
                </a:solidFill>
                <a:latin typeface="Archery Black Condensed"/>
              </a:rPr>
              <a:t>Example</a:t>
            </a:r>
          </a:p>
        </p:txBody>
      </p:sp>
      <p:sp>
        <p:nvSpPr>
          <p:cNvPr id="4" name="Rectangle 3">
            <a:extLst>
              <a:ext uri="{FF2B5EF4-FFF2-40B4-BE49-F238E27FC236}">
                <a16:creationId xmlns:a16="http://schemas.microsoft.com/office/drawing/2014/main" id="{5611B3B3-F003-EA4D-C089-368512FA906F}"/>
              </a:ext>
            </a:extLst>
          </p:cNvPr>
          <p:cNvSpPr/>
          <p:nvPr/>
        </p:nvSpPr>
        <p:spPr>
          <a:xfrm>
            <a:off x="2284413" y="4151313"/>
            <a:ext cx="3811587" cy="854075"/>
          </a:xfrm>
          <a:prstGeom prst="rect">
            <a:avLst/>
          </a:prstGeom>
        </p:spPr>
        <p:txBody>
          <a:bodyPr>
            <a:spAutoFit/>
          </a:bodyPr>
          <a:lstStyle/>
          <a:p>
            <a:pPr algn="just" eaLnBrk="1" fontAlgn="auto" hangingPunct="1">
              <a:spcBef>
                <a:spcPts val="0"/>
              </a:spcBef>
              <a:spcAft>
                <a:spcPts val="0"/>
              </a:spcAft>
              <a:defRPr/>
            </a:pPr>
            <a:r>
              <a:rPr lang="en-US" sz="4950" b="1" dirty="0">
                <a:solidFill>
                  <a:srgbClr val="0070C0"/>
                </a:solidFill>
                <a:latin typeface="Archery Black Condensed" pitchFamily="2" charset="0"/>
              </a:rPr>
              <a:t>Output</a:t>
            </a:r>
          </a:p>
        </p:txBody>
      </p:sp>
      <p:sp>
        <p:nvSpPr>
          <p:cNvPr id="37893" name="Rectangle 4">
            <a:extLst>
              <a:ext uri="{FF2B5EF4-FFF2-40B4-BE49-F238E27FC236}">
                <a16:creationId xmlns:a16="http://schemas.microsoft.com/office/drawing/2014/main" id="{0607B9C4-338F-E3F4-0820-E8008F41CC07}"/>
              </a:ext>
            </a:extLst>
          </p:cNvPr>
          <p:cNvSpPr>
            <a:spLocks noChangeArrowheads="1"/>
          </p:cNvSpPr>
          <p:nvPr/>
        </p:nvSpPr>
        <p:spPr bwMode="auto">
          <a:xfrm>
            <a:off x="3276600" y="5005388"/>
            <a:ext cx="11938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ctr" eaLnBrk="1" hangingPunct="1"/>
            <a:r>
              <a:rPr lang="en-US" altLang="en-US" sz="2800" b="1">
                <a:solidFill>
                  <a:srgbClr val="00B050"/>
                </a:solidFill>
                <a:latin typeface="Bookman Old Style" panose="02050604050505020204" pitchFamily="18" charset="0"/>
              </a:rPr>
              <a:t>75</a:t>
            </a:r>
          </a:p>
          <a:p>
            <a:pPr algn="ctr" eaLnBrk="1" hangingPunct="1"/>
            <a:r>
              <a:rPr lang="en-US" altLang="en-US" sz="2800" b="1">
                <a:solidFill>
                  <a:srgbClr val="00B050"/>
                </a:solidFill>
                <a:latin typeface="Bookman Old Style" panose="02050604050505020204" pitchFamily="18" charset="0"/>
              </a:rPr>
              <a:t>41</a:t>
            </a:r>
          </a:p>
          <a:p>
            <a:pPr algn="ctr" eaLnBrk="1" hangingPunct="1"/>
            <a:r>
              <a:rPr lang="en-US" altLang="en-US" sz="2800" b="1">
                <a:solidFill>
                  <a:srgbClr val="00B050"/>
                </a:solidFill>
                <a:latin typeface="Bookman Old Style" panose="02050604050505020204" pitchFamily="18" charset="0"/>
              </a:rPr>
              <a:t>23</a:t>
            </a:r>
          </a:p>
          <a:p>
            <a:pPr algn="ctr" eaLnBrk="1" hangingPunct="1"/>
            <a:r>
              <a:rPr lang="en-US" altLang="en-US" sz="2800" b="1">
                <a:solidFill>
                  <a:srgbClr val="00B050"/>
                </a:solidFill>
                <a:latin typeface="Bookman Old Style" panose="02050604050505020204" pitchFamily="18" charset="0"/>
              </a:rPr>
              <a:t>10</a:t>
            </a:r>
            <a:endParaRPr lang="en-US" altLang="en-US" b="1">
              <a:solidFill>
                <a:srgbClr val="00B050"/>
              </a:solidFill>
              <a:latin typeface="Bookman Old Style" panose="02050604050505020204" pitchFamily="18" charset="0"/>
            </a:endParaRPr>
          </a:p>
        </p:txBody>
      </p:sp>
      <p:pic>
        <p:nvPicPr>
          <p:cNvPr id="37894" name="Picture 6">
            <a:extLst>
              <a:ext uri="{FF2B5EF4-FFF2-40B4-BE49-F238E27FC236}">
                <a16:creationId xmlns:a16="http://schemas.microsoft.com/office/drawing/2014/main" id="{D34D07B4-87E7-E9A9-617C-20B80F428B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5175" y="1066800"/>
            <a:ext cx="7608888" cy="553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2084EB-8DDE-8FF8-8417-17C7D51C654B}"/>
              </a:ext>
            </a:extLst>
          </p:cNvPr>
          <p:cNvSpPr/>
          <p:nvPr/>
        </p:nvSpPr>
        <p:spPr>
          <a:xfrm>
            <a:off x="2019300" y="0"/>
            <a:ext cx="8153400" cy="1323975"/>
          </a:xfrm>
          <a:prstGeom prst="rect">
            <a:avLst/>
          </a:prstGeom>
        </p:spPr>
        <p:txBody>
          <a:bodyPr>
            <a:spAutoFit/>
          </a:bodyPr>
          <a:lstStyle/>
          <a:p>
            <a:pPr algn="ctr" eaLnBrk="1" fontAlgn="auto" hangingPunct="1">
              <a:spcBef>
                <a:spcPts val="0"/>
              </a:spcBef>
              <a:spcAft>
                <a:spcPts val="0"/>
              </a:spcAft>
              <a:defRPr/>
            </a:pPr>
            <a:r>
              <a:rPr lang="en-US" sz="8000" b="1" dirty="0">
                <a:solidFill>
                  <a:srgbClr val="7030A0"/>
                </a:solidFill>
                <a:effectLst>
                  <a:outerShdw blurRad="38100" dist="38100" dir="2700000" algn="tl">
                    <a:srgbClr val="000000">
                      <a:alpha val="43137"/>
                    </a:srgbClr>
                  </a:outerShdw>
                </a:effectLst>
                <a:latin typeface="AddJazz" pitchFamily="2" charset="0"/>
              </a:rPr>
              <a:t>List Length </a:t>
            </a:r>
          </a:p>
        </p:txBody>
      </p:sp>
      <p:sp>
        <p:nvSpPr>
          <p:cNvPr id="38915" name="Rectangle 2">
            <a:extLst>
              <a:ext uri="{FF2B5EF4-FFF2-40B4-BE49-F238E27FC236}">
                <a16:creationId xmlns:a16="http://schemas.microsoft.com/office/drawing/2014/main" id="{6AD275B7-6B01-F372-DD09-4D0BE44D6F17}"/>
              </a:ext>
            </a:extLst>
          </p:cNvPr>
          <p:cNvSpPr>
            <a:spLocks noChangeArrowheads="1"/>
          </p:cNvSpPr>
          <p:nvPr/>
        </p:nvSpPr>
        <p:spPr bwMode="auto">
          <a:xfrm>
            <a:off x="457200" y="990600"/>
            <a:ext cx="112776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buFont typeface="Arial" panose="020B0604020202020204" pitchFamily="34" charset="0"/>
              <a:buChar char="•"/>
            </a:pPr>
            <a:r>
              <a:rPr lang="en-US" altLang="en-US" sz="4000" b="1">
                <a:solidFill>
                  <a:srgbClr val="FF0000"/>
                </a:solidFill>
                <a:latin typeface="Bookman Old Style" panose="02050604050505020204" pitchFamily="18" charset="0"/>
              </a:rPr>
              <a:t>The len( ) function in Python is used to find the length of a list. (i.e., the number of elements in a list). </a:t>
            </a:r>
          </a:p>
          <a:p>
            <a:pPr algn="just" eaLnBrk="1" hangingPunct="1">
              <a:buFont typeface="Arial" panose="020B0604020202020204" pitchFamily="34" charset="0"/>
              <a:buChar char="•"/>
            </a:pPr>
            <a:r>
              <a:rPr lang="en-US" altLang="en-US" sz="4000" b="1">
                <a:solidFill>
                  <a:srgbClr val="FF0000"/>
                </a:solidFill>
                <a:latin typeface="Bookman Old Style" panose="02050604050505020204" pitchFamily="18" charset="0"/>
              </a:rPr>
              <a:t>Usually, the len( ) function is used to set the upper limit in a loop to read all the elements of a list. </a:t>
            </a:r>
          </a:p>
          <a:p>
            <a:pPr algn="just" eaLnBrk="1" hangingPunct="1">
              <a:buFont typeface="Arial" panose="020B0604020202020204" pitchFamily="34" charset="0"/>
              <a:buChar char="•"/>
            </a:pPr>
            <a:r>
              <a:rPr lang="en-US" altLang="en-US" sz="4000" b="1">
                <a:solidFill>
                  <a:srgbClr val="FF0000"/>
                </a:solidFill>
                <a:latin typeface="Bookman Old Style" panose="02050604050505020204" pitchFamily="18" charset="0"/>
              </a:rPr>
              <a:t>If a list contains another list as an element, len( ) returns that inner list as a single element</a:t>
            </a:r>
            <a:r>
              <a:rPr lang="en-US" altLang="en-US" sz="1600" b="1">
                <a:solidFill>
                  <a:srgbClr val="FF0000"/>
                </a:solidFill>
                <a:latin typeface="Bookman Old Style" panose="02050604050505020204" pitchFamily="18" charset="0"/>
              </a:rPr>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a:extLst>
              <a:ext uri="{FF2B5EF4-FFF2-40B4-BE49-F238E27FC236}">
                <a16:creationId xmlns:a16="http://schemas.microsoft.com/office/drawing/2014/main" id="{FD64CD2C-E742-80BE-E80D-0C691A7DC5DE}"/>
              </a:ext>
            </a:extLst>
          </p:cNvPr>
          <p:cNvSpPr>
            <a:spLocks noChangeArrowheads="1"/>
          </p:cNvSpPr>
          <p:nvPr/>
        </p:nvSpPr>
        <p:spPr bwMode="auto">
          <a:xfrm>
            <a:off x="36513" y="1565275"/>
            <a:ext cx="121554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eaLnBrk="1" hangingPunct="1"/>
            <a:r>
              <a:rPr lang="en-US" altLang="en-US" sz="2800" b="1">
                <a:solidFill>
                  <a:srgbClr val="00B050"/>
                </a:solidFill>
                <a:latin typeface="Bookman Old Style" panose="02050604050505020204" pitchFamily="18" charset="0"/>
              </a:rPr>
              <a:t>MySubject = ["Tamil", "English", "Comp. Science", "Maths"]</a:t>
            </a:r>
          </a:p>
          <a:p>
            <a:pPr eaLnBrk="1" hangingPunct="1"/>
            <a:r>
              <a:rPr lang="en-US" altLang="en-US" sz="2800" b="1">
                <a:solidFill>
                  <a:srgbClr val="00B050"/>
                </a:solidFill>
                <a:latin typeface="Bookman Old Style" panose="02050604050505020204" pitchFamily="18" charset="0"/>
              </a:rPr>
              <a:t>print(len(MySubject))</a:t>
            </a:r>
          </a:p>
        </p:txBody>
      </p:sp>
      <p:sp>
        <p:nvSpPr>
          <p:cNvPr id="39939" name="Rectangle 2">
            <a:extLst>
              <a:ext uri="{FF2B5EF4-FFF2-40B4-BE49-F238E27FC236}">
                <a16:creationId xmlns:a16="http://schemas.microsoft.com/office/drawing/2014/main" id="{7C0814E4-C394-870E-4650-5A1339055431}"/>
              </a:ext>
            </a:extLst>
          </p:cNvPr>
          <p:cNvSpPr>
            <a:spLocks noChangeArrowheads="1"/>
          </p:cNvSpPr>
          <p:nvPr/>
        </p:nvSpPr>
        <p:spPr bwMode="auto">
          <a:xfrm>
            <a:off x="36513" y="152400"/>
            <a:ext cx="4243387"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4500" b="1">
                <a:solidFill>
                  <a:srgbClr val="0070C0"/>
                </a:solidFill>
                <a:latin typeface="Archery Black Condensed"/>
              </a:rPr>
              <a:t>Example</a:t>
            </a:r>
          </a:p>
        </p:txBody>
      </p:sp>
      <p:sp>
        <p:nvSpPr>
          <p:cNvPr id="5" name="Rectangle 4">
            <a:extLst>
              <a:ext uri="{FF2B5EF4-FFF2-40B4-BE49-F238E27FC236}">
                <a16:creationId xmlns:a16="http://schemas.microsoft.com/office/drawing/2014/main" id="{2C73E53F-8684-BC4C-2CB2-05D9AE760A7F}"/>
              </a:ext>
            </a:extLst>
          </p:cNvPr>
          <p:cNvSpPr/>
          <p:nvPr/>
        </p:nvSpPr>
        <p:spPr>
          <a:xfrm>
            <a:off x="6477000" y="4038600"/>
            <a:ext cx="5159375" cy="1754188"/>
          </a:xfrm>
          <a:prstGeom prst="rect">
            <a:avLst/>
          </a:prstGeom>
        </p:spPr>
        <p:txBody>
          <a:bodyPr>
            <a:spAutoFit/>
          </a:bodyPr>
          <a:lstStyle/>
          <a:p>
            <a:pPr algn="r" eaLnBrk="1" fontAlgn="auto" hangingPunct="1">
              <a:spcBef>
                <a:spcPts val="0"/>
              </a:spcBef>
              <a:spcAft>
                <a:spcPts val="0"/>
              </a:spcAft>
              <a:defRPr/>
            </a:pPr>
            <a:r>
              <a:rPr lang="en-US" sz="5400" b="1" dirty="0">
                <a:solidFill>
                  <a:schemeClr val="accent1">
                    <a:lumMod val="75000"/>
                  </a:schemeClr>
                </a:solidFill>
                <a:latin typeface="Bookman Old Style" pitchFamily="18" charset="0"/>
              </a:rPr>
              <a:t>OUTPUT:</a:t>
            </a:r>
          </a:p>
          <a:p>
            <a:pPr algn="r" eaLnBrk="1" fontAlgn="auto" hangingPunct="1">
              <a:spcBef>
                <a:spcPts val="0"/>
              </a:spcBef>
              <a:spcAft>
                <a:spcPts val="0"/>
              </a:spcAft>
              <a:defRPr/>
            </a:pPr>
            <a:r>
              <a:rPr lang="en-US" sz="5400" b="1" dirty="0">
                <a:solidFill>
                  <a:schemeClr val="accent1">
                    <a:lumMod val="75000"/>
                  </a:schemeClr>
                </a:solidFill>
                <a:latin typeface="Bookman Old Style" pitchFamily="18" charset="0"/>
              </a:rPr>
              <a:t>4</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Box 3">
            <a:extLst>
              <a:ext uri="{FF2B5EF4-FFF2-40B4-BE49-F238E27FC236}">
                <a16:creationId xmlns:a16="http://schemas.microsoft.com/office/drawing/2014/main" id="{AA3A262C-25EB-72CC-FAF7-8F7B91246262}"/>
              </a:ext>
            </a:extLst>
          </p:cNvPr>
          <p:cNvSpPr txBox="1">
            <a:spLocks noChangeArrowheads="1"/>
          </p:cNvSpPr>
          <p:nvPr/>
        </p:nvSpPr>
        <p:spPr bwMode="auto">
          <a:xfrm>
            <a:off x="-9525" y="14288"/>
            <a:ext cx="12192000"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eaLnBrk="1" hangingPunct="1"/>
            <a:r>
              <a:rPr lang="en-GB" altLang="en-US" sz="4800" b="1">
                <a:solidFill>
                  <a:srgbClr val="FF3399"/>
                </a:solidFill>
              </a:rPr>
              <a:t>Example</a:t>
            </a:r>
          </a:p>
          <a:p>
            <a:pPr eaLnBrk="1" hangingPunct="1"/>
            <a:endParaRPr lang="en-GB" altLang="en-US" sz="4800" b="1">
              <a:solidFill>
                <a:srgbClr val="FF3399"/>
              </a:solidFill>
            </a:endParaRPr>
          </a:p>
          <a:p>
            <a:pPr eaLnBrk="1" hangingPunct="1"/>
            <a:r>
              <a:rPr lang="en-GB" altLang="en-US" sz="4800" b="1">
                <a:solidFill>
                  <a:srgbClr val="FF3399"/>
                </a:solidFill>
              </a:rPr>
              <a:t>mysubject=["tamil","english","computer science","maths"]</a:t>
            </a:r>
          </a:p>
          <a:p>
            <a:pPr eaLnBrk="1" hangingPunct="1"/>
            <a:r>
              <a:rPr lang="en-GB" altLang="en-US" sz="4800" b="1">
                <a:solidFill>
                  <a:srgbClr val="FF3399"/>
                </a:solidFill>
              </a:rPr>
              <a:t>print(mysubject,len(mysubject))</a:t>
            </a:r>
            <a:endParaRPr lang="en-IN" altLang="en-US" sz="4800" b="1">
              <a:solidFill>
                <a:srgbClr val="FF3399"/>
              </a:solidFill>
            </a:endParaRPr>
          </a:p>
        </p:txBody>
      </p:sp>
      <p:sp>
        <p:nvSpPr>
          <p:cNvPr id="40963" name="TextBox 5">
            <a:extLst>
              <a:ext uri="{FF2B5EF4-FFF2-40B4-BE49-F238E27FC236}">
                <a16:creationId xmlns:a16="http://schemas.microsoft.com/office/drawing/2014/main" id="{0C314149-1FB6-8951-456C-043A6CB65C11}"/>
              </a:ext>
            </a:extLst>
          </p:cNvPr>
          <p:cNvSpPr txBox="1">
            <a:spLocks noChangeArrowheads="1"/>
          </p:cNvSpPr>
          <p:nvPr/>
        </p:nvSpPr>
        <p:spPr bwMode="auto">
          <a:xfrm>
            <a:off x="2286000" y="4876800"/>
            <a:ext cx="9677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eaLnBrk="1" hangingPunct="1"/>
            <a:r>
              <a:rPr lang="en-GB" altLang="en-US" sz="4000">
                <a:solidFill>
                  <a:srgbClr val="7030A0"/>
                </a:solidFill>
              </a:rPr>
              <a:t>Output:</a:t>
            </a:r>
          </a:p>
          <a:p>
            <a:pPr eaLnBrk="1" hangingPunct="1"/>
            <a:r>
              <a:rPr lang="en-GB" altLang="en-US" sz="4000">
                <a:solidFill>
                  <a:srgbClr val="7030A0"/>
                </a:solidFill>
              </a:rPr>
              <a:t>['tamil', 'english', 'computer science', 'maths'] 4</a:t>
            </a:r>
            <a:endParaRPr lang="en-IN" altLang="en-US" sz="4000">
              <a:solidFill>
                <a:srgbClr val="7030A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33CC33"/>
            </a:gs>
            <a:gs pos="74001">
              <a:srgbClr val="BBB2DF"/>
            </a:gs>
            <a:gs pos="83000">
              <a:srgbClr val="BBB2DF"/>
            </a:gs>
            <a:gs pos="100000">
              <a:srgbClr val="D2CBE9"/>
            </a:gs>
          </a:gsLst>
          <a:lin ang="5400000" scaled="1"/>
        </a:gradFill>
        <a:effectLst/>
      </p:bgPr>
    </p:bg>
    <p:spTree>
      <p:nvGrpSpPr>
        <p:cNvPr id="1" name=""/>
        <p:cNvGrpSpPr/>
        <p:nvPr/>
      </p:nvGrpSpPr>
      <p:grpSpPr>
        <a:xfrm>
          <a:off x="0" y="0"/>
          <a:ext cx="0" cy="0"/>
          <a:chOff x="0" y="0"/>
          <a:chExt cx="0" cy="0"/>
        </a:xfrm>
      </p:grpSpPr>
      <p:pic>
        <p:nvPicPr>
          <p:cNvPr id="22530" name="Picture 3">
            <a:extLst>
              <a:ext uri="{FF2B5EF4-FFF2-40B4-BE49-F238E27FC236}">
                <a16:creationId xmlns:a16="http://schemas.microsoft.com/office/drawing/2014/main" id="{FC1DA9BC-82A5-06A5-C93F-E378D82A29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474913"/>
            <a:ext cx="98583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4406D0EF-F037-7DA3-8E69-2ED539BE8909}"/>
              </a:ext>
            </a:extLst>
          </p:cNvPr>
          <p:cNvSpPr/>
          <p:nvPr/>
        </p:nvSpPr>
        <p:spPr>
          <a:xfrm>
            <a:off x="1981200" y="457200"/>
            <a:ext cx="9220200" cy="6186488"/>
          </a:xfrm>
          <a:prstGeom prst="rect">
            <a:avLst/>
          </a:prstGeom>
        </p:spPr>
        <p:txBody>
          <a:bodyPr>
            <a:spAutoFit/>
          </a:bodyPr>
          <a:lstStyle/>
          <a:p>
            <a:pPr algn="just" eaLnBrk="1" fontAlgn="auto" hangingPunct="1">
              <a:spcBef>
                <a:spcPts val="0"/>
              </a:spcBef>
              <a:spcAft>
                <a:spcPts val="0"/>
              </a:spcAft>
              <a:defRPr/>
            </a:pPr>
            <a:r>
              <a:rPr lang="en-US" sz="2363" b="1" dirty="0">
                <a:latin typeface="Vijaya" pitchFamily="34" charset="0"/>
                <a:cs typeface="Vijaya" pitchFamily="34" charset="0"/>
              </a:rPr>
              <a:t>• </a:t>
            </a:r>
            <a:r>
              <a:rPr lang="en-US" sz="4400" b="1" dirty="0">
                <a:latin typeface="Vijaya" pitchFamily="34" charset="0"/>
                <a:cs typeface="Vijaya" pitchFamily="34" charset="0"/>
              </a:rPr>
              <a:t>Understand the basic concepts of various collection data types in python such as List, Tuples, sets and Dictionary. </a:t>
            </a:r>
          </a:p>
          <a:p>
            <a:pPr algn="just" eaLnBrk="1" fontAlgn="auto" hangingPunct="1">
              <a:spcBef>
                <a:spcPts val="0"/>
              </a:spcBef>
              <a:spcAft>
                <a:spcPts val="0"/>
              </a:spcAft>
              <a:defRPr/>
            </a:pPr>
            <a:r>
              <a:rPr lang="en-US" sz="4400" b="1" dirty="0">
                <a:latin typeface="Vijaya" pitchFamily="34" charset="0"/>
                <a:cs typeface="Vijaya" pitchFamily="34" charset="0"/>
              </a:rPr>
              <a:t>• Work with List, Tuples, sets and Dictionaries using variety of functions. </a:t>
            </a:r>
          </a:p>
          <a:p>
            <a:pPr algn="just" eaLnBrk="1" fontAlgn="auto" hangingPunct="1">
              <a:spcBef>
                <a:spcPts val="0"/>
              </a:spcBef>
              <a:spcAft>
                <a:spcPts val="0"/>
              </a:spcAft>
              <a:defRPr/>
            </a:pPr>
            <a:r>
              <a:rPr lang="en-US" sz="4400" b="1" dirty="0">
                <a:latin typeface="Vijaya" pitchFamily="34" charset="0"/>
                <a:cs typeface="Vijaya" pitchFamily="34" charset="0"/>
              </a:rPr>
              <a:t>• Writing Python programs using List, Tuples, sets and Dictionaries.</a:t>
            </a:r>
          </a:p>
          <a:p>
            <a:pPr algn="just" eaLnBrk="1" fontAlgn="auto" hangingPunct="1">
              <a:spcBef>
                <a:spcPts val="0"/>
              </a:spcBef>
              <a:spcAft>
                <a:spcPts val="0"/>
              </a:spcAft>
              <a:defRPr/>
            </a:pPr>
            <a:r>
              <a:rPr lang="en-US" sz="4400" b="1" dirty="0">
                <a:latin typeface="Vijaya" pitchFamily="34" charset="0"/>
                <a:cs typeface="Vijaya" pitchFamily="34" charset="0"/>
              </a:rPr>
              <a:t>• Understand the relationship between List, Tuples and Dictionaries</a:t>
            </a:r>
            <a:r>
              <a:rPr lang="en-US" sz="2800" b="1" dirty="0">
                <a:latin typeface="Vijaya" pitchFamily="34" charset="0"/>
                <a:cs typeface="Vijaya" pitchFamily="34" charset="0"/>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rgbClr val="E9C8EF"/>
            </a:gs>
            <a:gs pos="100000">
              <a:srgbClr val="0000FF"/>
            </a:gs>
          </a:gsLst>
          <a:lin ang="5400000"/>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88B61CB-DB96-4431-DFAD-108EB2709CA9}"/>
              </a:ext>
            </a:extLst>
          </p:cNvPr>
          <p:cNvSpPr/>
          <p:nvPr/>
        </p:nvSpPr>
        <p:spPr>
          <a:xfrm>
            <a:off x="304800" y="-152400"/>
            <a:ext cx="11811000" cy="1016000"/>
          </a:xfrm>
          <a:prstGeom prst="rect">
            <a:avLst/>
          </a:prstGeom>
        </p:spPr>
        <p:txBody>
          <a:bodyPr>
            <a:spAutoFit/>
          </a:bodyPr>
          <a:lstStyle/>
          <a:p>
            <a:pPr algn="ctr" eaLnBrk="1" fontAlgn="auto" hangingPunct="1">
              <a:spcBef>
                <a:spcPts val="0"/>
              </a:spcBef>
              <a:spcAft>
                <a:spcPts val="0"/>
              </a:spcAft>
              <a:defRPr/>
            </a:pPr>
            <a:r>
              <a:rPr lang="en-US" sz="6000" b="1" dirty="0">
                <a:solidFill>
                  <a:srgbClr val="7030A0"/>
                </a:solidFill>
                <a:effectLst>
                  <a:outerShdw blurRad="38100" dist="38100" dir="2700000" algn="tl">
                    <a:srgbClr val="000000">
                      <a:alpha val="43137"/>
                    </a:srgbClr>
                  </a:outerShdw>
                </a:effectLst>
                <a:latin typeface="AddJazz" pitchFamily="2" charset="0"/>
              </a:rPr>
              <a:t>Accessing elements using for loop </a:t>
            </a:r>
          </a:p>
        </p:txBody>
      </p:sp>
      <p:pic>
        <p:nvPicPr>
          <p:cNvPr id="41987" name="Picture 2">
            <a:extLst>
              <a:ext uri="{FF2B5EF4-FFF2-40B4-BE49-F238E27FC236}">
                <a16:creationId xmlns:a16="http://schemas.microsoft.com/office/drawing/2014/main" id="{58038367-B410-B20F-6C33-4879745F3D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52588"/>
            <a:ext cx="11582400" cy="375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rgbClr val="E9C8EF"/>
            </a:gs>
            <a:gs pos="100000">
              <a:srgbClr val="92D050"/>
            </a:gs>
          </a:gsLst>
          <a:lin ang="5400000"/>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B1F556-6FD0-AF98-FF8E-E36C357FDAC7}"/>
              </a:ext>
            </a:extLst>
          </p:cNvPr>
          <p:cNvSpPr/>
          <p:nvPr/>
        </p:nvSpPr>
        <p:spPr>
          <a:xfrm>
            <a:off x="547688" y="0"/>
            <a:ext cx="2068512" cy="854075"/>
          </a:xfrm>
          <a:prstGeom prst="rect">
            <a:avLst/>
          </a:prstGeom>
        </p:spPr>
        <p:txBody>
          <a:bodyPr wrap="none">
            <a:spAutoFit/>
          </a:bodyPr>
          <a:lstStyle/>
          <a:p>
            <a:pPr algn="just" eaLnBrk="1" fontAlgn="auto" hangingPunct="1">
              <a:spcBef>
                <a:spcPts val="0"/>
              </a:spcBef>
              <a:spcAft>
                <a:spcPts val="0"/>
              </a:spcAft>
              <a:defRPr/>
            </a:pPr>
            <a:r>
              <a:rPr lang="en-US" sz="4950" b="1" dirty="0">
                <a:solidFill>
                  <a:srgbClr val="0070C0"/>
                </a:solidFill>
                <a:latin typeface="Archery Black Condensed" pitchFamily="2" charset="0"/>
              </a:rPr>
              <a:t>Syntax </a:t>
            </a:r>
          </a:p>
        </p:txBody>
      </p:sp>
      <p:sp>
        <p:nvSpPr>
          <p:cNvPr id="3" name="Rounded Rectangle 2">
            <a:extLst>
              <a:ext uri="{FF2B5EF4-FFF2-40B4-BE49-F238E27FC236}">
                <a16:creationId xmlns:a16="http://schemas.microsoft.com/office/drawing/2014/main" id="{8D3FDAD3-436D-BD0F-BEE1-6A1B8904AFDD}"/>
              </a:ext>
            </a:extLst>
          </p:cNvPr>
          <p:cNvSpPr/>
          <p:nvPr/>
        </p:nvSpPr>
        <p:spPr>
          <a:xfrm>
            <a:off x="3810000" y="381000"/>
            <a:ext cx="6477000" cy="15494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eaLnBrk="1" fontAlgn="auto" hangingPunct="1">
              <a:spcBef>
                <a:spcPts val="0"/>
              </a:spcBef>
              <a:spcAft>
                <a:spcPts val="0"/>
              </a:spcAft>
              <a:defRPr/>
            </a:pPr>
            <a:endParaRPr lang="en-US" sz="2700" dirty="0"/>
          </a:p>
          <a:p>
            <a:pPr eaLnBrk="1" fontAlgn="auto" hangingPunct="1">
              <a:spcBef>
                <a:spcPts val="0"/>
              </a:spcBef>
              <a:spcAft>
                <a:spcPts val="0"/>
              </a:spcAft>
              <a:defRPr/>
            </a:pPr>
            <a:r>
              <a:rPr lang="en-US" sz="3600" b="1" dirty="0">
                <a:solidFill>
                  <a:srgbClr val="002060"/>
                </a:solidFill>
                <a:latin typeface="Bookman Old Style" pitchFamily="18" charset="0"/>
              </a:rPr>
              <a:t>for</a:t>
            </a:r>
            <a:r>
              <a:rPr lang="en-US" sz="3600" b="1" dirty="0">
                <a:solidFill>
                  <a:srgbClr val="00B050"/>
                </a:solidFill>
                <a:latin typeface="Bookman Old Style" pitchFamily="18" charset="0"/>
              </a:rPr>
              <a:t> </a:t>
            </a:r>
            <a:r>
              <a:rPr lang="en-US" sz="3600" b="1" dirty="0" err="1">
                <a:solidFill>
                  <a:srgbClr val="00B050"/>
                </a:solidFill>
                <a:latin typeface="Bookman Old Style" pitchFamily="18" charset="0"/>
              </a:rPr>
              <a:t>index_var</a:t>
            </a:r>
            <a:r>
              <a:rPr lang="en-US" sz="3600" b="1" dirty="0">
                <a:solidFill>
                  <a:srgbClr val="00B050"/>
                </a:solidFill>
                <a:latin typeface="Bookman Old Style" pitchFamily="18" charset="0"/>
              </a:rPr>
              <a:t> in list: </a:t>
            </a:r>
          </a:p>
          <a:p>
            <a:pPr eaLnBrk="1" fontAlgn="auto" hangingPunct="1">
              <a:spcBef>
                <a:spcPts val="0"/>
              </a:spcBef>
              <a:spcAft>
                <a:spcPts val="0"/>
              </a:spcAft>
              <a:defRPr/>
            </a:pPr>
            <a:r>
              <a:rPr lang="en-US" sz="3600" b="1" dirty="0">
                <a:solidFill>
                  <a:srgbClr val="00B050"/>
                </a:solidFill>
                <a:latin typeface="Bookman Old Style" pitchFamily="18" charset="0"/>
              </a:rPr>
              <a:t>print (</a:t>
            </a:r>
            <a:r>
              <a:rPr lang="en-US" sz="3600" b="1" dirty="0" err="1">
                <a:solidFill>
                  <a:srgbClr val="00B050"/>
                </a:solidFill>
                <a:latin typeface="Bookman Old Style" pitchFamily="18" charset="0"/>
              </a:rPr>
              <a:t>index_var</a:t>
            </a:r>
            <a:r>
              <a:rPr lang="en-US" sz="3600" b="1" dirty="0">
                <a:solidFill>
                  <a:srgbClr val="00B050"/>
                </a:solidFill>
                <a:latin typeface="Bookman Old Style" pitchFamily="18" charset="0"/>
              </a:rPr>
              <a:t>) </a:t>
            </a:r>
          </a:p>
        </p:txBody>
      </p:sp>
      <p:sp>
        <p:nvSpPr>
          <p:cNvPr id="43012" name="Rectangle 3">
            <a:extLst>
              <a:ext uri="{FF2B5EF4-FFF2-40B4-BE49-F238E27FC236}">
                <a16:creationId xmlns:a16="http://schemas.microsoft.com/office/drawing/2014/main" id="{71D8EEE8-4856-B5A8-43C4-B696A2F26BE0}"/>
              </a:ext>
            </a:extLst>
          </p:cNvPr>
          <p:cNvSpPr>
            <a:spLocks noChangeArrowheads="1"/>
          </p:cNvSpPr>
          <p:nvPr/>
        </p:nvSpPr>
        <p:spPr bwMode="auto">
          <a:xfrm>
            <a:off x="571500" y="2057400"/>
            <a:ext cx="11049000"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eaLnBrk="1" hangingPunct="1">
              <a:buFont typeface="Arial" panose="020B0604020202020204" pitchFamily="34" charset="0"/>
              <a:buChar char="•"/>
            </a:pPr>
            <a:r>
              <a:rPr lang="en-US" altLang="en-US" sz="4200" b="1">
                <a:solidFill>
                  <a:srgbClr val="00B050"/>
                </a:solidFill>
                <a:latin typeface="Bookman Old Style" panose="02050604050505020204" pitchFamily="18" charset="0"/>
              </a:rPr>
              <a:t>Here, </a:t>
            </a:r>
            <a:r>
              <a:rPr lang="en-US" altLang="en-US" sz="4200" b="1">
                <a:solidFill>
                  <a:srgbClr val="002060"/>
                </a:solidFill>
                <a:latin typeface="Bookman Old Style" panose="02050604050505020204" pitchFamily="18" charset="0"/>
              </a:rPr>
              <a:t>index_var </a:t>
            </a:r>
            <a:r>
              <a:rPr lang="en-US" altLang="en-US" sz="4200" b="1">
                <a:solidFill>
                  <a:srgbClr val="00B050"/>
                </a:solidFill>
                <a:latin typeface="Bookman Old Style" panose="02050604050505020204" pitchFamily="18" charset="0"/>
              </a:rPr>
              <a:t>represents the index value of each element in the list. </a:t>
            </a:r>
          </a:p>
          <a:p>
            <a:pPr eaLnBrk="1" hangingPunct="1">
              <a:buFont typeface="Arial" panose="020B0604020202020204" pitchFamily="34" charset="0"/>
              <a:buChar char="•"/>
            </a:pPr>
            <a:r>
              <a:rPr lang="en-US" altLang="en-US" sz="4200" b="1">
                <a:solidFill>
                  <a:srgbClr val="00B050"/>
                </a:solidFill>
                <a:latin typeface="Bookman Old Style" panose="02050604050505020204" pitchFamily="18" charset="0"/>
              </a:rPr>
              <a:t>Python reads this “for”</a:t>
            </a:r>
            <a:r>
              <a:rPr lang="ta-IN" altLang="en-US" sz="4200" b="1">
                <a:solidFill>
                  <a:srgbClr val="00B050"/>
                </a:solidFill>
                <a:latin typeface="Bookman Old Style" panose="02050604050505020204" pitchFamily="18" charset="0"/>
              </a:rPr>
              <a:t> </a:t>
            </a:r>
            <a:r>
              <a:rPr lang="en-US" altLang="en-US" sz="4200" b="1">
                <a:solidFill>
                  <a:srgbClr val="00B050"/>
                </a:solidFill>
                <a:latin typeface="Bookman Old Style" panose="02050604050505020204" pitchFamily="18" charset="0"/>
              </a:rPr>
              <a:t>statement like English:</a:t>
            </a:r>
          </a:p>
          <a:p>
            <a:pPr eaLnBrk="1" hangingPunct="1">
              <a:buFont typeface="Arial" panose="020B0604020202020204" pitchFamily="34" charset="0"/>
              <a:buChar char="•"/>
            </a:pPr>
            <a:r>
              <a:rPr lang="en-US" altLang="en-US" sz="4200" b="1">
                <a:solidFill>
                  <a:srgbClr val="002060"/>
                </a:solidFill>
                <a:latin typeface="Bookman Old Style" panose="02050604050505020204" pitchFamily="18" charset="0"/>
              </a:rPr>
              <a:t>“For (every) element in (the list of) list and print (the name of the) list items”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rgbClr val="E9C8EF"/>
            </a:gs>
            <a:gs pos="100000">
              <a:srgbClr val="EE93AF"/>
            </a:gs>
          </a:gsLst>
          <a:lin ang="5400000"/>
        </a:gradFill>
        <a:effectLst/>
      </p:bgPr>
    </p:bg>
    <p:spTree>
      <p:nvGrpSpPr>
        <p:cNvPr id="1" name=""/>
        <p:cNvGrpSpPr/>
        <p:nvPr/>
      </p:nvGrpSpPr>
      <p:grpSpPr>
        <a:xfrm>
          <a:off x="0" y="0"/>
          <a:ext cx="0" cy="0"/>
          <a:chOff x="0" y="0"/>
          <a:chExt cx="0" cy="0"/>
        </a:xfrm>
      </p:grpSpPr>
      <p:sp>
        <p:nvSpPr>
          <p:cNvPr id="44034" name="Rectangle 1">
            <a:extLst>
              <a:ext uri="{FF2B5EF4-FFF2-40B4-BE49-F238E27FC236}">
                <a16:creationId xmlns:a16="http://schemas.microsoft.com/office/drawing/2014/main" id="{80A036CF-568E-C1B3-C301-7BA660B4BFDC}"/>
              </a:ext>
            </a:extLst>
          </p:cNvPr>
          <p:cNvSpPr>
            <a:spLocks noChangeArrowheads="1"/>
          </p:cNvSpPr>
          <p:nvPr/>
        </p:nvSpPr>
        <p:spPr bwMode="auto">
          <a:xfrm>
            <a:off x="457200" y="161925"/>
            <a:ext cx="48514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4500" b="1">
                <a:solidFill>
                  <a:srgbClr val="0070C0"/>
                </a:solidFill>
                <a:latin typeface="Archery Black Condensed"/>
              </a:rPr>
              <a:t>Example</a:t>
            </a:r>
          </a:p>
        </p:txBody>
      </p:sp>
      <p:sp>
        <p:nvSpPr>
          <p:cNvPr id="44035" name="Rectangle 3">
            <a:extLst>
              <a:ext uri="{FF2B5EF4-FFF2-40B4-BE49-F238E27FC236}">
                <a16:creationId xmlns:a16="http://schemas.microsoft.com/office/drawing/2014/main" id="{7BC5475D-9404-DF2C-E245-B7329942DEFE}"/>
              </a:ext>
            </a:extLst>
          </p:cNvPr>
          <p:cNvSpPr>
            <a:spLocks noChangeArrowheads="1"/>
          </p:cNvSpPr>
          <p:nvPr/>
        </p:nvSpPr>
        <p:spPr bwMode="auto">
          <a:xfrm>
            <a:off x="9067800" y="3276600"/>
            <a:ext cx="23622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r" eaLnBrk="1" hangingPunct="1"/>
            <a:r>
              <a:rPr lang="en-US" altLang="en-US" sz="3600" b="1">
                <a:solidFill>
                  <a:srgbClr val="7030A0"/>
                </a:solidFill>
                <a:latin typeface="Bookman Old Style" panose="02050604050505020204" pitchFamily="18" charset="0"/>
              </a:rPr>
              <a:t>Output:</a:t>
            </a:r>
          </a:p>
          <a:p>
            <a:pPr algn="r" eaLnBrk="1" hangingPunct="1"/>
            <a:r>
              <a:rPr lang="en-US" altLang="en-US" sz="3600" b="1">
                <a:solidFill>
                  <a:srgbClr val="7030A0"/>
                </a:solidFill>
                <a:latin typeface="Bookman Old Style" panose="02050604050505020204" pitchFamily="18" charset="0"/>
              </a:rPr>
              <a:t>23</a:t>
            </a:r>
          </a:p>
          <a:p>
            <a:pPr algn="r" eaLnBrk="1" hangingPunct="1"/>
            <a:r>
              <a:rPr lang="en-US" altLang="en-US" sz="3600" b="1">
                <a:solidFill>
                  <a:srgbClr val="7030A0"/>
                </a:solidFill>
                <a:latin typeface="Bookman Old Style" panose="02050604050505020204" pitchFamily="18" charset="0"/>
              </a:rPr>
              <a:t>45</a:t>
            </a:r>
          </a:p>
          <a:p>
            <a:pPr algn="r" eaLnBrk="1" hangingPunct="1"/>
            <a:r>
              <a:rPr lang="en-US" altLang="en-US" sz="3600" b="1">
                <a:solidFill>
                  <a:srgbClr val="7030A0"/>
                </a:solidFill>
                <a:latin typeface="Bookman Old Style" panose="02050604050505020204" pitchFamily="18" charset="0"/>
              </a:rPr>
              <a:t>67</a:t>
            </a:r>
          </a:p>
          <a:p>
            <a:pPr algn="r" eaLnBrk="1" hangingPunct="1"/>
            <a:r>
              <a:rPr lang="en-US" altLang="en-US" sz="3600" b="1">
                <a:solidFill>
                  <a:srgbClr val="7030A0"/>
                </a:solidFill>
                <a:latin typeface="Bookman Old Style" panose="02050604050505020204" pitchFamily="18" charset="0"/>
              </a:rPr>
              <a:t>78</a:t>
            </a:r>
          </a:p>
          <a:p>
            <a:pPr algn="r" eaLnBrk="1" hangingPunct="1"/>
            <a:r>
              <a:rPr lang="en-US" altLang="en-US" sz="3600" b="1">
                <a:solidFill>
                  <a:srgbClr val="7030A0"/>
                </a:solidFill>
                <a:latin typeface="Bookman Old Style" panose="02050604050505020204" pitchFamily="18" charset="0"/>
              </a:rPr>
              <a:t>98</a:t>
            </a:r>
            <a:endParaRPr lang="en-US" altLang="en-US" b="1">
              <a:solidFill>
                <a:srgbClr val="7030A0"/>
              </a:solidFill>
              <a:latin typeface="Bookman Old Style" panose="02050604050505020204" pitchFamily="18" charset="0"/>
            </a:endParaRPr>
          </a:p>
        </p:txBody>
      </p:sp>
      <p:sp>
        <p:nvSpPr>
          <p:cNvPr id="44036" name="Rectangle 4">
            <a:extLst>
              <a:ext uri="{FF2B5EF4-FFF2-40B4-BE49-F238E27FC236}">
                <a16:creationId xmlns:a16="http://schemas.microsoft.com/office/drawing/2014/main" id="{C8CBADA6-8CCE-4733-C2B3-DB3CE9F9C569}"/>
              </a:ext>
            </a:extLst>
          </p:cNvPr>
          <p:cNvSpPr>
            <a:spLocks noChangeArrowheads="1"/>
          </p:cNvSpPr>
          <p:nvPr/>
        </p:nvSpPr>
        <p:spPr bwMode="auto">
          <a:xfrm>
            <a:off x="430213" y="1138238"/>
            <a:ext cx="8789987" cy="230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eaLnBrk="1" hangingPunct="1"/>
            <a:r>
              <a:rPr lang="en-US" altLang="en-US" sz="4800" b="1">
                <a:solidFill>
                  <a:srgbClr val="00B050"/>
                </a:solidFill>
                <a:latin typeface="Bookman Old Style" panose="02050604050505020204" pitchFamily="18" charset="0"/>
              </a:rPr>
              <a:t>Marks=[23, 45, 67, 78, 98]</a:t>
            </a:r>
          </a:p>
          <a:p>
            <a:pPr eaLnBrk="1" hangingPunct="1"/>
            <a:r>
              <a:rPr lang="en-US" altLang="en-US" sz="4800" b="1">
                <a:solidFill>
                  <a:srgbClr val="00B050"/>
                </a:solidFill>
                <a:latin typeface="Bookman Old Style" panose="02050604050505020204" pitchFamily="18" charset="0"/>
              </a:rPr>
              <a:t>for x in Marks:</a:t>
            </a:r>
          </a:p>
          <a:p>
            <a:pPr eaLnBrk="1" hangingPunct="1"/>
            <a:r>
              <a:rPr lang="en-US" altLang="en-US" sz="4800" b="1">
                <a:solidFill>
                  <a:srgbClr val="00B050"/>
                </a:solidFill>
                <a:latin typeface="Bookman Old Style" panose="02050604050505020204" pitchFamily="18" charset="0"/>
              </a:rPr>
              <a:t>    print( x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rgbClr val="E9C8EF"/>
            </a:gs>
            <a:gs pos="100000">
              <a:srgbClr val="60BAE4"/>
            </a:gs>
          </a:gsLst>
          <a:lin ang="5400000"/>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66276C-09AB-617C-0F9B-700224CAB37F}"/>
              </a:ext>
            </a:extLst>
          </p:cNvPr>
          <p:cNvSpPr/>
          <p:nvPr/>
        </p:nvSpPr>
        <p:spPr>
          <a:xfrm>
            <a:off x="1066800" y="-76200"/>
            <a:ext cx="10058400" cy="1287463"/>
          </a:xfrm>
          <a:prstGeom prst="rect">
            <a:avLst/>
          </a:prstGeom>
        </p:spPr>
        <p:txBody>
          <a:bodyPr>
            <a:spAutoFit/>
          </a:bodyPr>
          <a:lstStyle/>
          <a:p>
            <a:pPr algn="ctr" eaLnBrk="1" fontAlgn="auto" hangingPunct="1">
              <a:spcBef>
                <a:spcPts val="0"/>
              </a:spcBef>
              <a:spcAft>
                <a:spcPts val="0"/>
              </a:spcAft>
              <a:defRPr/>
            </a:pPr>
            <a:r>
              <a:rPr lang="en-US" sz="7763" b="1" dirty="0">
                <a:solidFill>
                  <a:srgbClr val="7030A0"/>
                </a:solidFill>
                <a:effectLst>
                  <a:outerShdw blurRad="38100" dist="38100" dir="2700000" algn="tl">
                    <a:srgbClr val="000000">
                      <a:alpha val="43137"/>
                    </a:srgbClr>
                  </a:outerShdw>
                </a:effectLst>
                <a:latin typeface="AddJazz" pitchFamily="2" charset="0"/>
              </a:rPr>
              <a:t>Changing list elements </a:t>
            </a:r>
          </a:p>
        </p:txBody>
      </p:sp>
      <p:sp>
        <p:nvSpPr>
          <p:cNvPr id="45059" name="Rectangle 1">
            <a:extLst>
              <a:ext uri="{FF2B5EF4-FFF2-40B4-BE49-F238E27FC236}">
                <a16:creationId xmlns:a16="http://schemas.microsoft.com/office/drawing/2014/main" id="{BB92BFB7-94BE-ADB4-6433-0483EA794B6F}"/>
              </a:ext>
            </a:extLst>
          </p:cNvPr>
          <p:cNvSpPr>
            <a:spLocks noChangeArrowheads="1"/>
          </p:cNvSpPr>
          <p:nvPr/>
        </p:nvSpPr>
        <p:spPr bwMode="auto">
          <a:xfrm>
            <a:off x="533400" y="1173163"/>
            <a:ext cx="10058400" cy="551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4400" b="1">
                <a:solidFill>
                  <a:srgbClr val="00B050"/>
                </a:solidFill>
                <a:latin typeface="Bookman Old Style" panose="02050604050505020204" pitchFamily="18" charset="0"/>
              </a:rPr>
              <a:t>In Python, the lists are mutable, which means they can be changed. </a:t>
            </a:r>
          </a:p>
          <a:p>
            <a:pPr algn="just" eaLnBrk="1" hangingPunct="1"/>
            <a:endParaRPr lang="en-US" altLang="en-US" sz="4400" b="1">
              <a:solidFill>
                <a:srgbClr val="00B050"/>
              </a:solidFill>
              <a:latin typeface="Bookman Old Style" panose="02050604050505020204" pitchFamily="18" charset="0"/>
            </a:endParaRPr>
          </a:p>
          <a:p>
            <a:pPr algn="just" eaLnBrk="1" hangingPunct="1"/>
            <a:r>
              <a:rPr lang="en-US" altLang="en-US" sz="4400" b="1">
                <a:solidFill>
                  <a:srgbClr val="00B050"/>
                </a:solidFill>
                <a:latin typeface="Bookman Old Style" panose="02050604050505020204" pitchFamily="18" charset="0"/>
              </a:rPr>
              <a:t>A list element or range of elements can be changed or altered by </a:t>
            </a:r>
            <a:r>
              <a:rPr lang="en-US" altLang="en-US" sz="4400" b="1">
                <a:solidFill>
                  <a:srgbClr val="002060"/>
                </a:solidFill>
                <a:latin typeface="Bookman Old Style" panose="02050604050505020204" pitchFamily="18" charset="0"/>
              </a:rPr>
              <a:t>using simple assignment operator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09AE534-0E54-D389-6968-EC73D5C2CB46}"/>
              </a:ext>
            </a:extLst>
          </p:cNvPr>
          <p:cNvSpPr/>
          <p:nvPr/>
        </p:nvSpPr>
        <p:spPr>
          <a:xfrm>
            <a:off x="-1588" y="-66675"/>
            <a:ext cx="2068513" cy="854075"/>
          </a:xfrm>
          <a:prstGeom prst="rect">
            <a:avLst/>
          </a:prstGeom>
        </p:spPr>
        <p:txBody>
          <a:bodyPr wrap="none">
            <a:spAutoFit/>
          </a:bodyPr>
          <a:lstStyle/>
          <a:p>
            <a:pPr algn="just" eaLnBrk="1" fontAlgn="auto" hangingPunct="1">
              <a:spcBef>
                <a:spcPts val="0"/>
              </a:spcBef>
              <a:spcAft>
                <a:spcPts val="0"/>
              </a:spcAft>
              <a:defRPr/>
            </a:pPr>
            <a:r>
              <a:rPr lang="en-US" sz="4950" b="1" dirty="0">
                <a:solidFill>
                  <a:srgbClr val="0070C0"/>
                </a:solidFill>
                <a:latin typeface="Archery Black Condensed" pitchFamily="2" charset="0"/>
              </a:rPr>
              <a:t>Syntax </a:t>
            </a:r>
          </a:p>
        </p:txBody>
      </p:sp>
      <p:sp>
        <p:nvSpPr>
          <p:cNvPr id="3" name="Rounded Rectangle 2">
            <a:extLst>
              <a:ext uri="{FF2B5EF4-FFF2-40B4-BE49-F238E27FC236}">
                <a16:creationId xmlns:a16="http://schemas.microsoft.com/office/drawing/2014/main" id="{70B02E63-240E-1159-2A97-021584E8D239}"/>
              </a:ext>
            </a:extLst>
          </p:cNvPr>
          <p:cNvSpPr/>
          <p:nvPr/>
        </p:nvSpPr>
        <p:spPr>
          <a:xfrm>
            <a:off x="838200" y="733425"/>
            <a:ext cx="11125200" cy="18034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eaLnBrk="1" fontAlgn="auto" hangingPunct="1">
              <a:spcBef>
                <a:spcPts val="0"/>
              </a:spcBef>
              <a:spcAft>
                <a:spcPts val="0"/>
              </a:spcAft>
              <a:defRPr/>
            </a:pPr>
            <a:endParaRPr lang="en-US" sz="1575" dirty="0"/>
          </a:p>
          <a:p>
            <a:pPr eaLnBrk="1" fontAlgn="auto" hangingPunct="1">
              <a:spcBef>
                <a:spcPts val="0"/>
              </a:spcBef>
              <a:spcAft>
                <a:spcPts val="0"/>
              </a:spcAft>
              <a:defRPr/>
            </a:pPr>
            <a:r>
              <a:rPr lang="en-US" sz="2800" b="1" dirty="0" err="1">
                <a:solidFill>
                  <a:srgbClr val="002060"/>
                </a:solidFill>
                <a:latin typeface="Bookman Old Style" pitchFamily="18" charset="0"/>
              </a:rPr>
              <a:t>List_Variable</a:t>
            </a:r>
            <a:r>
              <a:rPr lang="en-US" sz="2800" b="1" dirty="0">
                <a:solidFill>
                  <a:srgbClr val="002060"/>
                </a:solidFill>
                <a:latin typeface="Bookman Old Style" pitchFamily="18" charset="0"/>
              </a:rPr>
              <a:t> [index of an element] = Value to be changed </a:t>
            </a:r>
          </a:p>
          <a:p>
            <a:pPr eaLnBrk="1" fontAlgn="auto" hangingPunct="1">
              <a:spcBef>
                <a:spcPts val="0"/>
              </a:spcBef>
              <a:spcAft>
                <a:spcPts val="0"/>
              </a:spcAft>
              <a:defRPr/>
            </a:pPr>
            <a:r>
              <a:rPr lang="en-US" sz="2800" b="1" dirty="0" err="1">
                <a:solidFill>
                  <a:srgbClr val="002060"/>
                </a:solidFill>
                <a:latin typeface="Bookman Old Style" pitchFamily="18" charset="0"/>
              </a:rPr>
              <a:t>List_Variable</a:t>
            </a:r>
            <a:r>
              <a:rPr lang="en-US" sz="2800" b="1" dirty="0">
                <a:solidFill>
                  <a:srgbClr val="002060"/>
                </a:solidFill>
                <a:latin typeface="Bookman Old Style" pitchFamily="18" charset="0"/>
              </a:rPr>
              <a:t> [index from : index to] = Values to changed </a:t>
            </a:r>
          </a:p>
        </p:txBody>
      </p:sp>
      <p:sp>
        <p:nvSpPr>
          <p:cNvPr id="4" name="Rectangle 3">
            <a:extLst>
              <a:ext uri="{FF2B5EF4-FFF2-40B4-BE49-F238E27FC236}">
                <a16:creationId xmlns:a16="http://schemas.microsoft.com/office/drawing/2014/main" id="{78B2E8C3-BC9D-1785-21E7-6218A783BE11}"/>
              </a:ext>
            </a:extLst>
          </p:cNvPr>
          <p:cNvSpPr/>
          <p:nvPr/>
        </p:nvSpPr>
        <p:spPr>
          <a:xfrm>
            <a:off x="381000" y="2743200"/>
            <a:ext cx="11658600" cy="3540125"/>
          </a:xfrm>
          <a:prstGeom prst="rect">
            <a:avLst/>
          </a:prstGeom>
        </p:spPr>
        <p:txBody>
          <a:bodyPr>
            <a:spAutoFit/>
          </a:bodyPr>
          <a:lstStyle/>
          <a:p>
            <a:pPr algn="just" eaLnBrk="1" fontAlgn="auto" hangingPunct="1">
              <a:spcBef>
                <a:spcPts val="0"/>
              </a:spcBef>
              <a:spcAft>
                <a:spcPts val="0"/>
              </a:spcAft>
              <a:defRPr/>
            </a:pPr>
            <a:r>
              <a:rPr lang="en-US" sz="3200" b="1" dirty="0">
                <a:solidFill>
                  <a:schemeClr val="accent6">
                    <a:lumMod val="75000"/>
                  </a:schemeClr>
                </a:solidFill>
                <a:latin typeface="Bookman Old Style" pitchFamily="18" charset="0"/>
              </a:rPr>
              <a:t>index from is the beginning index of the range; index to is the upper limit of the range which is excluded in the range. </a:t>
            </a:r>
          </a:p>
          <a:p>
            <a:pPr algn="just" eaLnBrk="1" fontAlgn="auto" hangingPunct="1">
              <a:spcBef>
                <a:spcPts val="0"/>
              </a:spcBef>
              <a:spcAft>
                <a:spcPts val="0"/>
              </a:spcAft>
              <a:defRPr/>
            </a:pPr>
            <a:r>
              <a:rPr lang="en-US" sz="3200" b="1" dirty="0">
                <a:solidFill>
                  <a:schemeClr val="accent6">
                    <a:lumMod val="75000"/>
                  </a:schemeClr>
                </a:solidFill>
                <a:latin typeface="Bookman Old Style" pitchFamily="18" charset="0"/>
              </a:rPr>
              <a:t>For example, if you set the range [0:5] means, Python takes only 0 to 4 as element index. Thus, if you want to update the range of elements from 1 to 4, it should be specified as [1:5].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4">
            <a:extLst>
              <a:ext uri="{FF2B5EF4-FFF2-40B4-BE49-F238E27FC236}">
                <a16:creationId xmlns:a16="http://schemas.microsoft.com/office/drawing/2014/main" id="{5A66B13A-FD63-6761-F6A4-29B1602489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 y="87313"/>
            <a:ext cx="11353800" cy="668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Content Placeholder 3">
            <a:extLst>
              <a:ext uri="{FF2B5EF4-FFF2-40B4-BE49-F238E27FC236}">
                <a16:creationId xmlns:a16="http://schemas.microsoft.com/office/drawing/2014/main" id="{68F50113-8987-46C8-7DF0-1BE3F09DE9CE}"/>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457200" y="152400"/>
            <a:ext cx="11277600" cy="6553200"/>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0000"/>
            </a:gs>
            <a:gs pos="100000">
              <a:srgbClr val="89ADDB"/>
            </a:gs>
          </a:gsLst>
          <a:lin ang="5400000"/>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63FAED-2CEE-5B60-38B3-DAEE5A4F563F}"/>
              </a:ext>
            </a:extLst>
          </p:cNvPr>
          <p:cNvSpPr/>
          <p:nvPr/>
        </p:nvSpPr>
        <p:spPr>
          <a:xfrm>
            <a:off x="2063750" y="0"/>
            <a:ext cx="8458200" cy="830263"/>
          </a:xfrm>
          <a:prstGeom prst="rect">
            <a:avLst/>
          </a:prstGeom>
        </p:spPr>
        <p:txBody>
          <a:bodyPr>
            <a:spAutoFit/>
          </a:bodyPr>
          <a:lstStyle/>
          <a:p>
            <a:pPr algn="ctr" eaLnBrk="1" fontAlgn="auto" hangingPunct="1">
              <a:spcBef>
                <a:spcPts val="0"/>
              </a:spcBef>
              <a:spcAft>
                <a:spcPts val="0"/>
              </a:spcAft>
              <a:defRPr/>
            </a:pPr>
            <a:r>
              <a:rPr lang="en-US" sz="4800" b="1" dirty="0">
                <a:solidFill>
                  <a:srgbClr val="7030A0"/>
                </a:solidFill>
                <a:effectLst>
                  <a:outerShdw blurRad="38100" dist="38100" dir="2700000" algn="tl">
                    <a:srgbClr val="000000">
                      <a:alpha val="43137"/>
                    </a:srgbClr>
                  </a:outerShdw>
                </a:effectLst>
                <a:latin typeface="AddJazz" pitchFamily="2" charset="0"/>
              </a:rPr>
              <a:t>Adding more elements in a list </a:t>
            </a:r>
          </a:p>
        </p:txBody>
      </p:sp>
      <p:sp>
        <p:nvSpPr>
          <p:cNvPr id="49155" name="Rectangle 2">
            <a:extLst>
              <a:ext uri="{FF2B5EF4-FFF2-40B4-BE49-F238E27FC236}">
                <a16:creationId xmlns:a16="http://schemas.microsoft.com/office/drawing/2014/main" id="{EA421393-40EA-6383-2B24-7ECAEB3E66B8}"/>
              </a:ext>
            </a:extLst>
          </p:cNvPr>
          <p:cNvSpPr>
            <a:spLocks noChangeArrowheads="1"/>
          </p:cNvSpPr>
          <p:nvPr/>
        </p:nvSpPr>
        <p:spPr bwMode="auto">
          <a:xfrm>
            <a:off x="838200" y="938213"/>
            <a:ext cx="86868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3200" b="1">
                <a:solidFill>
                  <a:srgbClr val="00B050"/>
                </a:solidFill>
                <a:latin typeface="Constantia" panose="02030602050306030303" pitchFamily="18" charset="0"/>
              </a:rPr>
              <a:t>In Python, </a:t>
            </a:r>
          </a:p>
          <a:p>
            <a:pPr algn="just" eaLnBrk="1" hangingPunct="1"/>
            <a:r>
              <a:rPr lang="en-US" altLang="en-US" sz="3200" b="1">
                <a:solidFill>
                  <a:srgbClr val="7030A0"/>
                </a:solidFill>
                <a:latin typeface="Constantia" panose="02030602050306030303" pitchFamily="18" charset="0"/>
              </a:rPr>
              <a:t>append( ) </a:t>
            </a:r>
            <a:r>
              <a:rPr lang="en-US" altLang="en-US" sz="3200" b="1">
                <a:solidFill>
                  <a:srgbClr val="00B050"/>
                </a:solidFill>
                <a:latin typeface="Constantia" panose="02030602050306030303" pitchFamily="18" charset="0"/>
              </a:rPr>
              <a:t>function is used to add a single element </a:t>
            </a:r>
          </a:p>
          <a:p>
            <a:pPr algn="just" eaLnBrk="1" hangingPunct="1"/>
            <a:r>
              <a:rPr lang="en-US" altLang="en-US" sz="3200" b="1">
                <a:solidFill>
                  <a:srgbClr val="7030A0"/>
                </a:solidFill>
                <a:latin typeface="Constantia" panose="02030602050306030303" pitchFamily="18" charset="0"/>
              </a:rPr>
              <a:t>extend( ) </a:t>
            </a:r>
            <a:r>
              <a:rPr lang="en-US" altLang="en-US" sz="3200" b="1">
                <a:solidFill>
                  <a:srgbClr val="00B050"/>
                </a:solidFill>
                <a:latin typeface="Constantia" panose="02030602050306030303" pitchFamily="18" charset="0"/>
              </a:rPr>
              <a:t>function is used to add more than one element to an existing list.</a:t>
            </a:r>
          </a:p>
        </p:txBody>
      </p:sp>
      <p:sp>
        <p:nvSpPr>
          <p:cNvPr id="4" name="Rectangle 3">
            <a:extLst>
              <a:ext uri="{FF2B5EF4-FFF2-40B4-BE49-F238E27FC236}">
                <a16:creationId xmlns:a16="http://schemas.microsoft.com/office/drawing/2014/main" id="{96FF2679-A847-22AC-3D3E-E2DDDC875640}"/>
              </a:ext>
            </a:extLst>
          </p:cNvPr>
          <p:cNvSpPr/>
          <p:nvPr/>
        </p:nvSpPr>
        <p:spPr>
          <a:xfrm>
            <a:off x="804863" y="3492500"/>
            <a:ext cx="2068512" cy="854075"/>
          </a:xfrm>
          <a:prstGeom prst="rect">
            <a:avLst/>
          </a:prstGeom>
        </p:spPr>
        <p:txBody>
          <a:bodyPr wrap="none">
            <a:spAutoFit/>
          </a:bodyPr>
          <a:lstStyle/>
          <a:p>
            <a:pPr algn="just" eaLnBrk="1" fontAlgn="auto" hangingPunct="1">
              <a:spcBef>
                <a:spcPts val="0"/>
              </a:spcBef>
              <a:spcAft>
                <a:spcPts val="0"/>
              </a:spcAft>
              <a:defRPr/>
            </a:pPr>
            <a:r>
              <a:rPr lang="en-US" sz="4950" b="1" dirty="0">
                <a:solidFill>
                  <a:srgbClr val="0070C0"/>
                </a:solidFill>
                <a:latin typeface="Archery Black Condensed" pitchFamily="2" charset="0"/>
              </a:rPr>
              <a:t>Syntax </a:t>
            </a:r>
          </a:p>
        </p:txBody>
      </p:sp>
      <p:sp>
        <p:nvSpPr>
          <p:cNvPr id="5" name="Rounded Rectangle 2">
            <a:extLst>
              <a:ext uri="{FF2B5EF4-FFF2-40B4-BE49-F238E27FC236}">
                <a16:creationId xmlns:a16="http://schemas.microsoft.com/office/drawing/2014/main" id="{B5417BD9-BF23-8F78-6F2F-07DFA83E7301}"/>
              </a:ext>
            </a:extLst>
          </p:cNvPr>
          <p:cNvSpPr/>
          <p:nvPr/>
        </p:nvSpPr>
        <p:spPr>
          <a:xfrm>
            <a:off x="3222625" y="4114800"/>
            <a:ext cx="8153400" cy="244316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eaLnBrk="1" fontAlgn="auto" hangingPunct="1">
              <a:spcBef>
                <a:spcPts val="0"/>
              </a:spcBef>
              <a:spcAft>
                <a:spcPts val="0"/>
              </a:spcAft>
              <a:defRPr/>
            </a:pPr>
            <a:r>
              <a:rPr lang="en-US" sz="3200" b="1" dirty="0" err="1">
                <a:solidFill>
                  <a:srgbClr val="002060"/>
                </a:solidFill>
                <a:latin typeface="Bookman Old Style" pitchFamily="18" charset="0"/>
              </a:rPr>
              <a:t>List.</a:t>
            </a:r>
            <a:r>
              <a:rPr lang="en-US" sz="3200" b="1" dirty="0" err="1">
                <a:solidFill>
                  <a:srgbClr val="7030A0"/>
                </a:solidFill>
                <a:latin typeface="Bookman Old Style" pitchFamily="18" charset="0"/>
              </a:rPr>
              <a:t>append</a:t>
            </a:r>
            <a:r>
              <a:rPr lang="en-US" sz="3200" b="1" dirty="0">
                <a:solidFill>
                  <a:srgbClr val="002060"/>
                </a:solidFill>
                <a:latin typeface="Bookman Old Style" pitchFamily="18" charset="0"/>
              </a:rPr>
              <a:t> (element to be added) </a:t>
            </a:r>
          </a:p>
          <a:p>
            <a:pPr eaLnBrk="1" fontAlgn="auto" hangingPunct="1">
              <a:spcBef>
                <a:spcPts val="0"/>
              </a:spcBef>
              <a:spcAft>
                <a:spcPts val="0"/>
              </a:spcAft>
              <a:defRPr/>
            </a:pPr>
            <a:r>
              <a:rPr lang="en-US" sz="3200" b="1" dirty="0" err="1">
                <a:solidFill>
                  <a:srgbClr val="002060"/>
                </a:solidFill>
                <a:latin typeface="Bookman Old Style" pitchFamily="18" charset="0"/>
              </a:rPr>
              <a:t>List.</a:t>
            </a:r>
            <a:r>
              <a:rPr lang="en-US" sz="3200" b="1" dirty="0" err="1">
                <a:solidFill>
                  <a:srgbClr val="7030A0"/>
                </a:solidFill>
                <a:latin typeface="Bookman Old Style" pitchFamily="18" charset="0"/>
              </a:rPr>
              <a:t>extend</a:t>
            </a:r>
            <a:r>
              <a:rPr lang="en-US" sz="3200" b="1" dirty="0">
                <a:solidFill>
                  <a:srgbClr val="002060"/>
                </a:solidFill>
                <a:latin typeface="Bookman Old Style" pitchFamily="18" charset="0"/>
              </a:rPr>
              <a:t> ( [elements to be added])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rgbClr val="92D050"/>
            </a:gs>
            <a:gs pos="100000">
              <a:srgbClr val="89ADDB"/>
            </a:gs>
          </a:gsLst>
          <a:lin ang="5400000"/>
        </a:gradFill>
        <a:effectLst/>
      </p:bgPr>
    </p:bg>
    <p:spTree>
      <p:nvGrpSpPr>
        <p:cNvPr id="1" name=""/>
        <p:cNvGrpSpPr/>
        <p:nvPr/>
      </p:nvGrpSpPr>
      <p:grpSpPr>
        <a:xfrm>
          <a:off x="0" y="0"/>
          <a:ext cx="0" cy="0"/>
          <a:chOff x="0" y="0"/>
          <a:chExt cx="0" cy="0"/>
        </a:xfrm>
      </p:grpSpPr>
      <p:sp>
        <p:nvSpPr>
          <p:cNvPr id="50178" name="Rectangle 1">
            <a:extLst>
              <a:ext uri="{FF2B5EF4-FFF2-40B4-BE49-F238E27FC236}">
                <a16:creationId xmlns:a16="http://schemas.microsoft.com/office/drawing/2014/main" id="{3DC240D9-E9C0-8E8E-0351-55C3312814A8}"/>
              </a:ext>
            </a:extLst>
          </p:cNvPr>
          <p:cNvSpPr>
            <a:spLocks noChangeArrowheads="1"/>
          </p:cNvSpPr>
          <p:nvPr/>
        </p:nvSpPr>
        <p:spPr bwMode="auto">
          <a:xfrm>
            <a:off x="381000" y="506413"/>
            <a:ext cx="1097597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3600" b="1">
                <a:solidFill>
                  <a:srgbClr val="0070C0"/>
                </a:solidFill>
                <a:latin typeface="Bookman Old Style" panose="02050604050505020204" pitchFamily="18" charset="0"/>
              </a:rPr>
              <a:t>In extend( ) function, multiple elements should be specified within square bracket as arguments of the function.</a:t>
            </a:r>
          </a:p>
        </p:txBody>
      </p:sp>
      <p:sp>
        <p:nvSpPr>
          <p:cNvPr id="50179" name="Rectangle 2">
            <a:extLst>
              <a:ext uri="{FF2B5EF4-FFF2-40B4-BE49-F238E27FC236}">
                <a16:creationId xmlns:a16="http://schemas.microsoft.com/office/drawing/2014/main" id="{B96D2DE9-4DB7-56EE-8273-00AD3D3FFB28}"/>
              </a:ext>
            </a:extLst>
          </p:cNvPr>
          <p:cNvSpPr>
            <a:spLocks noChangeArrowheads="1"/>
          </p:cNvSpPr>
          <p:nvPr/>
        </p:nvSpPr>
        <p:spPr bwMode="auto">
          <a:xfrm>
            <a:off x="1566863" y="3733800"/>
            <a:ext cx="6053137"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eaLnBrk="1" hangingPunct="1"/>
            <a:r>
              <a:rPr lang="en-US" altLang="en-US" sz="4000" b="1">
                <a:solidFill>
                  <a:srgbClr val="00B050"/>
                </a:solidFill>
                <a:latin typeface="Bookman Old Style" panose="02050604050505020204" pitchFamily="18" charset="0"/>
              </a:rPr>
              <a:t>Mylist=[34, 45, 48]</a:t>
            </a:r>
          </a:p>
          <a:p>
            <a:pPr eaLnBrk="1" hangingPunct="1"/>
            <a:r>
              <a:rPr lang="en-US" altLang="en-US" sz="4000" b="1">
                <a:solidFill>
                  <a:srgbClr val="00B050"/>
                </a:solidFill>
                <a:latin typeface="Bookman Old Style" panose="02050604050505020204" pitchFamily="18" charset="0"/>
              </a:rPr>
              <a:t>Mylist.append(90)</a:t>
            </a:r>
          </a:p>
          <a:p>
            <a:pPr eaLnBrk="1" hangingPunct="1"/>
            <a:r>
              <a:rPr lang="en-US" altLang="en-US" sz="4000" b="1">
                <a:solidFill>
                  <a:srgbClr val="00B050"/>
                </a:solidFill>
                <a:latin typeface="Bookman Old Style" panose="02050604050505020204" pitchFamily="18" charset="0"/>
              </a:rPr>
              <a:t>print(Mylist)</a:t>
            </a:r>
          </a:p>
        </p:txBody>
      </p:sp>
      <p:sp>
        <p:nvSpPr>
          <p:cNvPr id="50180" name="Rectangle 3">
            <a:extLst>
              <a:ext uri="{FF2B5EF4-FFF2-40B4-BE49-F238E27FC236}">
                <a16:creationId xmlns:a16="http://schemas.microsoft.com/office/drawing/2014/main" id="{7203B759-A93D-47F4-1F4B-888A039FE636}"/>
              </a:ext>
            </a:extLst>
          </p:cNvPr>
          <p:cNvSpPr>
            <a:spLocks noChangeArrowheads="1"/>
          </p:cNvSpPr>
          <p:nvPr/>
        </p:nvSpPr>
        <p:spPr bwMode="auto">
          <a:xfrm>
            <a:off x="381000" y="2527300"/>
            <a:ext cx="34036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4500" b="1">
                <a:solidFill>
                  <a:srgbClr val="0070C0"/>
                </a:solidFill>
                <a:latin typeface="Archery Black Condensed"/>
              </a:rPr>
              <a:t>Example</a:t>
            </a:r>
          </a:p>
        </p:txBody>
      </p:sp>
      <p:sp>
        <p:nvSpPr>
          <p:cNvPr id="6" name="Rectangle 5">
            <a:extLst>
              <a:ext uri="{FF2B5EF4-FFF2-40B4-BE49-F238E27FC236}">
                <a16:creationId xmlns:a16="http://schemas.microsoft.com/office/drawing/2014/main" id="{17CF092E-9CB1-822C-063B-4F19DA42B5DD}"/>
              </a:ext>
            </a:extLst>
          </p:cNvPr>
          <p:cNvSpPr/>
          <p:nvPr/>
        </p:nvSpPr>
        <p:spPr>
          <a:xfrm>
            <a:off x="6705600" y="5116513"/>
            <a:ext cx="5148263" cy="1235075"/>
          </a:xfrm>
          <a:prstGeom prst="rect">
            <a:avLst/>
          </a:prstGeom>
        </p:spPr>
        <p:txBody>
          <a:bodyPr>
            <a:spAutoFit/>
          </a:bodyPr>
          <a:lstStyle/>
          <a:p>
            <a:pPr algn="r" eaLnBrk="1" fontAlgn="auto" hangingPunct="1">
              <a:spcBef>
                <a:spcPts val="0"/>
              </a:spcBef>
              <a:spcAft>
                <a:spcPts val="0"/>
              </a:spcAft>
              <a:defRPr/>
            </a:pPr>
            <a:r>
              <a:rPr lang="en-US" sz="3713" b="1" dirty="0">
                <a:solidFill>
                  <a:srgbClr val="7030A0"/>
                </a:solidFill>
                <a:latin typeface="Bookman Old Style" pitchFamily="18" charset="0"/>
              </a:rPr>
              <a:t>Output:</a:t>
            </a:r>
          </a:p>
          <a:p>
            <a:pPr algn="r" eaLnBrk="1" fontAlgn="auto" hangingPunct="1">
              <a:spcBef>
                <a:spcPts val="0"/>
              </a:spcBef>
              <a:spcAft>
                <a:spcPts val="0"/>
              </a:spcAft>
              <a:defRPr/>
            </a:pPr>
            <a:r>
              <a:rPr lang="en-US" sz="3713" b="1" dirty="0">
                <a:solidFill>
                  <a:srgbClr val="7030A0"/>
                </a:solidFill>
                <a:latin typeface="Bookman Old Style" pitchFamily="18" charset="0"/>
              </a:rPr>
              <a:t>[34, 45, 48, 90]</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B0F0"/>
            </a:gs>
            <a:gs pos="100000">
              <a:srgbClr val="89ADDB"/>
            </a:gs>
          </a:gsLst>
          <a:lin ang="5400000"/>
        </a:gradFill>
        <a:effectLst/>
      </p:bgPr>
    </p:bg>
    <p:spTree>
      <p:nvGrpSpPr>
        <p:cNvPr id="1" name=""/>
        <p:cNvGrpSpPr/>
        <p:nvPr/>
      </p:nvGrpSpPr>
      <p:grpSpPr>
        <a:xfrm>
          <a:off x="0" y="0"/>
          <a:ext cx="0" cy="0"/>
          <a:chOff x="0" y="0"/>
          <a:chExt cx="0" cy="0"/>
        </a:xfrm>
      </p:grpSpPr>
      <p:sp>
        <p:nvSpPr>
          <p:cNvPr id="51202" name="Rectangle 1">
            <a:extLst>
              <a:ext uri="{FF2B5EF4-FFF2-40B4-BE49-F238E27FC236}">
                <a16:creationId xmlns:a16="http://schemas.microsoft.com/office/drawing/2014/main" id="{22D30A23-04B0-B5EA-A418-71797008F3A1}"/>
              </a:ext>
            </a:extLst>
          </p:cNvPr>
          <p:cNvSpPr>
            <a:spLocks noChangeArrowheads="1"/>
          </p:cNvSpPr>
          <p:nvPr/>
        </p:nvSpPr>
        <p:spPr bwMode="auto">
          <a:xfrm>
            <a:off x="1462088" y="704850"/>
            <a:ext cx="51435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eaLnBrk="1" hangingPunct="1"/>
            <a:r>
              <a:rPr lang="en-US" altLang="en-US" sz="3200" b="1">
                <a:solidFill>
                  <a:srgbClr val="FF0000"/>
                </a:solidFill>
                <a:latin typeface="Bookman Old Style" panose="02050604050505020204" pitchFamily="18" charset="0"/>
              </a:rPr>
              <a:t>Mylist=[34, 45, 48]</a:t>
            </a:r>
          </a:p>
          <a:p>
            <a:pPr eaLnBrk="1" hangingPunct="1"/>
            <a:r>
              <a:rPr lang="en-US" altLang="en-US" sz="3200" b="1">
                <a:solidFill>
                  <a:srgbClr val="FF0000"/>
                </a:solidFill>
                <a:latin typeface="Bookman Old Style" panose="02050604050505020204" pitchFamily="18" charset="0"/>
              </a:rPr>
              <a:t>Mylist.append(90)</a:t>
            </a:r>
          </a:p>
          <a:p>
            <a:pPr eaLnBrk="1" hangingPunct="1"/>
            <a:r>
              <a:rPr lang="en-US" altLang="en-US" sz="3200" b="1">
                <a:solidFill>
                  <a:srgbClr val="FF0000"/>
                </a:solidFill>
                <a:latin typeface="Bookman Old Style" panose="02050604050505020204" pitchFamily="18" charset="0"/>
              </a:rPr>
              <a:t>print(Mylist)</a:t>
            </a:r>
          </a:p>
        </p:txBody>
      </p:sp>
      <p:sp>
        <p:nvSpPr>
          <p:cNvPr id="51203" name="Rectangle 2">
            <a:extLst>
              <a:ext uri="{FF2B5EF4-FFF2-40B4-BE49-F238E27FC236}">
                <a16:creationId xmlns:a16="http://schemas.microsoft.com/office/drawing/2014/main" id="{90D83AEF-C0F7-5051-DBAB-46E01F04ED13}"/>
              </a:ext>
            </a:extLst>
          </p:cNvPr>
          <p:cNvSpPr>
            <a:spLocks noChangeArrowheads="1"/>
          </p:cNvSpPr>
          <p:nvPr/>
        </p:nvSpPr>
        <p:spPr bwMode="auto">
          <a:xfrm>
            <a:off x="225425" y="11113"/>
            <a:ext cx="3405188"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4500" b="1">
                <a:solidFill>
                  <a:srgbClr val="0070C0"/>
                </a:solidFill>
                <a:latin typeface="Archery Black Condensed"/>
              </a:rPr>
              <a:t>Example</a:t>
            </a:r>
          </a:p>
        </p:txBody>
      </p:sp>
      <p:sp>
        <p:nvSpPr>
          <p:cNvPr id="5" name="Rectangle 4">
            <a:extLst>
              <a:ext uri="{FF2B5EF4-FFF2-40B4-BE49-F238E27FC236}">
                <a16:creationId xmlns:a16="http://schemas.microsoft.com/office/drawing/2014/main" id="{8BE95327-10AA-BBB2-38D8-17F31FB655ED}"/>
              </a:ext>
            </a:extLst>
          </p:cNvPr>
          <p:cNvSpPr/>
          <p:nvPr/>
        </p:nvSpPr>
        <p:spPr>
          <a:xfrm>
            <a:off x="5867400" y="965200"/>
            <a:ext cx="5143500" cy="1235075"/>
          </a:xfrm>
          <a:prstGeom prst="rect">
            <a:avLst/>
          </a:prstGeom>
        </p:spPr>
        <p:txBody>
          <a:bodyPr>
            <a:spAutoFit/>
          </a:bodyPr>
          <a:lstStyle/>
          <a:p>
            <a:pPr algn="r" eaLnBrk="1" fontAlgn="auto" hangingPunct="1">
              <a:spcBef>
                <a:spcPts val="0"/>
              </a:spcBef>
              <a:spcAft>
                <a:spcPts val="0"/>
              </a:spcAft>
              <a:defRPr/>
            </a:pPr>
            <a:r>
              <a:rPr lang="en-US" sz="3713" b="1" dirty="0">
                <a:solidFill>
                  <a:srgbClr val="00B050"/>
                </a:solidFill>
                <a:latin typeface="Bookman Old Style" pitchFamily="18" charset="0"/>
              </a:rPr>
              <a:t>Output:</a:t>
            </a:r>
          </a:p>
          <a:p>
            <a:pPr algn="r" eaLnBrk="1" fontAlgn="auto" hangingPunct="1">
              <a:spcBef>
                <a:spcPts val="0"/>
              </a:spcBef>
              <a:spcAft>
                <a:spcPts val="0"/>
              </a:spcAft>
              <a:defRPr/>
            </a:pPr>
            <a:r>
              <a:rPr lang="en-US" sz="3713" b="1" dirty="0">
                <a:solidFill>
                  <a:srgbClr val="00B050"/>
                </a:solidFill>
                <a:latin typeface="Bookman Old Style" pitchFamily="18" charset="0"/>
              </a:rPr>
              <a:t>[34, 45, 48, 90]</a:t>
            </a:r>
          </a:p>
        </p:txBody>
      </p:sp>
      <p:sp>
        <p:nvSpPr>
          <p:cNvPr id="51205" name="Rectangle 5">
            <a:extLst>
              <a:ext uri="{FF2B5EF4-FFF2-40B4-BE49-F238E27FC236}">
                <a16:creationId xmlns:a16="http://schemas.microsoft.com/office/drawing/2014/main" id="{AF35E5DE-DF9C-D6A6-3D9D-478234C5C9EE}"/>
              </a:ext>
            </a:extLst>
          </p:cNvPr>
          <p:cNvSpPr>
            <a:spLocks noChangeArrowheads="1"/>
          </p:cNvSpPr>
          <p:nvPr/>
        </p:nvSpPr>
        <p:spPr bwMode="auto">
          <a:xfrm>
            <a:off x="225425" y="2466975"/>
            <a:ext cx="401478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4500" b="1">
                <a:solidFill>
                  <a:srgbClr val="0070C0"/>
                </a:solidFill>
                <a:latin typeface="Archery Black Condensed"/>
              </a:rPr>
              <a:t>Example</a:t>
            </a:r>
          </a:p>
        </p:txBody>
      </p:sp>
      <p:sp>
        <p:nvSpPr>
          <p:cNvPr id="8" name="Rectangle 7">
            <a:extLst>
              <a:ext uri="{FF2B5EF4-FFF2-40B4-BE49-F238E27FC236}">
                <a16:creationId xmlns:a16="http://schemas.microsoft.com/office/drawing/2014/main" id="{F2C78B1D-1C72-C3CD-1D9B-EEF9DA88E689}"/>
              </a:ext>
            </a:extLst>
          </p:cNvPr>
          <p:cNvSpPr/>
          <p:nvPr/>
        </p:nvSpPr>
        <p:spPr>
          <a:xfrm>
            <a:off x="1524000" y="3103563"/>
            <a:ext cx="9144000" cy="2062162"/>
          </a:xfrm>
          <a:prstGeom prst="rect">
            <a:avLst/>
          </a:prstGeom>
        </p:spPr>
        <p:txBody>
          <a:bodyPr>
            <a:spAutoFit/>
          </a:bodyPr>
          <a:lstStyle/>
          <a:p>
            <a:pPr eaLnBrk="1" fontAlgn="auto" hangingPunct="1">
              <a:spcBef>
                <a:spcPts val="0"/>
              </a:spcBef>
              <a:spcAft>
                <a:spcPts val="0"/>
              </a:spcAft>
              <a:defRPr/>
            </a:pPr>
            <a:r>
              <a:rPr lang="en-US" sz="3200" b="1" dirty="0" err="1">
                <a:solidFill>
                  <a:srgbClr val="FF0000"/>
                </a:solidFill>
                <a:latin typeface="Bookman Old Style" pitchFamily="18" charset="0"/>
              </a:rPr>
              <a:t>Mylist</a:t>
            </a:r>
            <a:r>
              <a:rPr lang="en-US" sz="3200" b="1" dirty="0">
                <a:solidFill>
                  <a:srgbClr val="FF0000"/>
                </a:solidFill>
                <a:latin typeface="Bookman Old Style" pitchFamily="18" charset="0"/>
              </a:rPr>
              <a:t>=[34, 45, 48]</a:t>
            </a:r>
          </a:p>
          <a:p>
            <a:pPr eaLnBrk="1" fontAlgn="auto" hangingPunct="1">
              <a:spcBef>
                <a:spcPts val="0"/>
              </a:spcBef>
              <a:spcAft>
                <a:spcPts val="0"/>
              </a:spcAft>
              <a:defRPr/>
            </a:pPr>
            <a:r>
              <a:rPr lang="en-US" sz="3200" b="1" dirty="0" err="1">
                <a:solidFill>
                  <a:srgbClr val="FF0000"/>
                </a:solidFill>
                <a:latin typeface="Bookman Old Style" pitchFamily="18" charset="0"/>
              </a:rPr>
              <a:t>Mylist.extend</a:t>
            </a:r>
            <a:r>
              <a:rPr lang="en-US" sz="3200" b="1" dirty="0">
                <a:solidFill>
                  <a:srgbClr val="FF0000"/>
                </a:solidFill>
                <a:latin typeface="Bookman Old Style" pitchFamily="18" charset="0"/>
              </a:rPr>
              <a:t>([66,77,788,999])</a:t>
            </a:r>
          </a:p>
          <a:p>
            <a:pPr eaLnBrk="1" fontAlgn="auto" hangingPunct="1">
              <a:spcBef>
                <a:spcPts val="0"/>
              </a:spcBef>
              <a:spcAft>
                <a:spcPts val="0"/>
              </a:spcAft>
              <a:defRPr/>
            </a:pPr>
            <a:r>
              <a:rPr lang="en-US" sz="3200" b="1" dirty="0" err="1">
                <a:solidFill>
                  <a:srgbClr val="FF0000"/>
                </a:solidFill>
                <a:latin typeface="Bookman Old Style" pitchFamily="18" charset="0"/>
              </a:rPr>
              <a:t>Mylist.extend</a:t>
            </a:r>
            <a:r>
              <a:rPr lang="en-US" sz="3200" b="1" dirty="0">
                <a:solidFill>
                  <a:srgbClr val="FF0000"/>
                </a:solidFill>
                <a:latin typeface="Bookman Old Style" pitchFamily="18" charset="0"/>
              </a:rPr>
              <a:t>([43,65,87,98,434,32])</a:t>
            </a:r>
          </a:p>
          <a:p>
            <a:pPr eaLnBrk="1" fontAlgn="auto" hangingPunct="1">
              <a:spcBef>
                <a:spcPts val="0"/>
              </a:spcBef>
              <a:spcAft>
                <a:spcPts val="0"/>
              </a:spcAft>
              <a:defRPr/>
            </a:pPr>
            <a:r>
              <a:rPr lang="en-US" sz="3200" b="1" dirty="0">
                <a:solidFill>
                  <a:srgbClr val="FF0000"/>
                </a:solidFill>
                <a:latin typeface="Bookman Old Style" pitchFamily="18" charset="0"/>
              </a:rPr>
              <a:t>print(</a:t>
            </a:r>
            <a:r>
              <a:rPr lang="en-US" sz="3200" b="1" dirty="0" err="1">
                <a:solidFill>
                  <a:srgbClr val="FF0000"/>
                </a:solidFill>
                <a:latin typeface="Bookman Old Style" pitchFamily="18" charset="0"/>
              </a:rPr>
              <a:t>Mylist</a:t>
            </a:r>
            <a:r>
              <a:rPr lang="en-US" sz="619" dirty="0">
                <a:solidFill>
                  <a:srgbClr val="FF0000"/>
                </a:solidFill>
                <a:latin typeface="+mn-lt"/>
              </a:rPr>
              <a:t>)</a:t>
            </a:r>
          </a:p>
        </p:txBody>
      </p:sp>
      <p:sp>
        <p:nvSpPr>
          <p:cNvPr id="51207" name="Rectangle 8">
            <a:extLst>
              <a:ext uri="{FF2B5EF4-FFF2-40B4-BE49-F238E27FC236}">
                <a16:creationId xmlns:a16="http://schemas.microsoft.com/office/drawing/2014/main" id="{AEF06CAA-4F02-7B2C-8005-5D57CE16BA3E}"/>
              </a:ext>
            </a:extLst>
          </p:cNvPr>
          <p:cNvSpPr>
            <a:spLocks noChangeArrowheads="1"/>
          </p:cNvSpPr>
          <p:nvPr/>
        </p:nvSpPr>
        <p:spPr bwMode="auto">
          <a:xfrm>
            <a:off x="3276600" y="4900613"/>
            <a:ext cx="8291513"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r" eaLnBrk="1" hangingPunct="1"/>
            <a:r>
              <a:rPr lang="en-US" altLang="en-US" sz="4000" b="1">
                <a:solidFill>
                  <a:srgbClr val="0070C0"/>
                </a:solidFill>
                <a:latin typeface="Bookman Old Style" panose="02050604050505020204" pitchFamily="18" charset="0"/>
              </a:rPr>
              <a:t>Output:</a:t>
            </a:r>
          </a:p>
          <a:p>
            <a:pPr algn="r" eaLnBrk="1" hangingPunct="1"/>
            <a:r>
              <a:rPr lang="en-US" altLang="en-US" sz="4000" b="1">
                <a:solidFill>
                  <a:srgbClr val="0070C0"/>
                </a:solidFill>
                <a:latin typeface="Bookman Old Style" panose="02050604050505020204" pitchFamily="18" charset="0"/>
              </a:rPr>
              <a:t>[34, 45, 48, 66, 77, 788, 999, 43, 65, 87, 98, 434, 32]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00"/>
            </a:gs>
            <a:gs pos="74001">
              <a:srgbClr val="BBB2DF"/>
            </a:gs>
            <a:gs pos="83000">
              <a:srgbClr val="BBB2DF"/>
            </a:gs>
            <a:gs pos="100000">
              <a:srgbClr val="D2CBE9"/>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CBAF706-3505-76CE-871A-837CC07B7706}"/>
              </a:ext>
            </a:extLst>
          </p:cNvPr>
          <p:cNvSpPr/>
          <p:nvPr/>
        </p:nvSpPr>
        <p:spPr>
          <a:xfrm>
            <a:off x="2943225" y="381000"/>
            <a:ext cx="6305550" cy="854075"/>
          </a:xfrm>
          <a:prstGeom prst="rect">
            <a:avLst/>
          </a:prstGeom>
        </p:spPr>
        <p:txBody>
          <a:bodyPr>
            <a:spAutoFit/>
          </a:bodyPr>
          <a:lstStyle/>
          <a:p>
            <a:pPr algn="ctr" eaLnBrk="1" fontAlgn="auto" hangingPunct="1">
              <a:spcBef>
                <a:spcPts val="0"/>
              </a:spcBef>
              <a:spcAft>
                <a:spcPts val="0"/>
              </a:spcAft>
              <a:defRPr/>
            </a:pPr>
            <a:r>
              <a:rPr lang="en-US" sz="4950" b="1" dirty="0">
                <a:solidFill>
                  <a:srgbClr val="7030A0"/>
                </a:solidFill>
                <a:latin typeface="AddJazz" pitchFamily="2" charset="0"/>
              </a:rPr>
              <a:t>Introduction to List </a:t>
            </a:r>
            <a:endParaRPr lang="en-US" sz="4950" dirty="0">
              <a:solidFill>
                <a:srgbClr val="7030A0"/>
              </a:solidFill>
              <a:latin typeface="AddJazz" pitchFamily="2" charset="0"/>
            </a:endParaRPr>
          </a:p>
        </p:txBody>
      </p:sp>
      <p:sp>
        <p:nvSpPr>
          <p:cNvPr id="23555" name="TextBox 7">
            <a:extLst>
              <a:ext uri="{FF2B5EF4-FFF2-40B4-BE49-F238E27FC236}">
                <a16:creationId xmlns:a16="http://schemas.microsoft.com/office/drawing/2014/main" id="{2E62F74E-364A-27C6-CBF5-85FA15EFCC4F}"/>
              </a:ext>
            </a:extLst>
          </p:cNvPr>
          <p:cNvSpPr txBox="1">
            <a:spLocks noChangeArrowheads="1"/>
          </p:cNvSpPr>
          <p:nvPr/>
        </p:nvSpPr>
        <p:spPr bwMode="auto">
          <a:xfrm>
            <a:off x="457200" y="1371600"/>
            <a:ext cx="11125200"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5400" b="1">
                <a:solidFill>
                  <a:srgbClr val="002060"/>
                </a:solidFill>
                <a:latin typeface="Bookman Old Style" panose="02050604050505020204" pitchFamily="18" charset="0"/>
              </a:rPr>
              <a:t>A </a:t>
            </a:r>
            <a:r>
              <a:rPr lang="en-US" altLang="en-US" sz="5400" b="1">
                <a:solidFill>
                  <a:srgbClr val="00B050"/>
                </a:solidFill>
                <a:latin typeface="Bookman Old Style" panose="02050604050505020204" pitchFamily="18" charset="0"/>
              </a:rPr>
              <a:t>list</a:t>
            </a:r>
            <a:r>
              <a:rPr lang="en-US" altLang="en-US" sz="5400" b="1">
                <a:solidFill>
                  <a:srgbClr val="002060"/>
                </a:solidFill>
                <a:latin typeface="Bookman Old Style" panose="02050604050505020204" pitchFamily="18" charset="0"/>
              </a:rPr>
              <a:t> is a container which holds comma-separated values (items or </a:t>
            </a:r>
            <a:r>
              <a:rPr lang="en-US" altLang="en-US" sz="6000" b="1">
                <a:solidFill>
                  <a:srgbClr val="002060"/>
                </a:solidFill>
                <a:latin typeface="Bookman Old Style" panose="02050604050505020204" pitchFamily="18" charset="0"/>
              </a:rPr>
              <a:t>elements</a:t>
            </a:r>
            <a:r>
              <a:rPr lang="en-US" altLang="en-US" sz="5400" b="1">
                <a:solidFill>
                  <a:srgbClr val="002060"/>
                </a:solidFill>
                <a:latin typeface="Bookman Old Style" panose="02050604050505020204" pitchFamily="18" charset="0"/>
              </a:rPr>
              <a:t>) between square brackets where items or elements need not all have the same type.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rgbClr val="990099"/>
            </a:gs>
            <a:gs pos="100000">
              <a:srgbClr val="89ADDB"/>
            </a:gs>
          </a:gsLst>
          <a:lin ang="5400000"/>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825DD2-4F40-D598-4C3D-326B7C492160}"/>
              </a:ext>
            </a:extLst>
          </p:cNvPr>
          <p:cNvSpPr/>
          <p:nvPr/>
        </p:nvSpPr>
        <p:spPr>
          <a:xfrm>
            <a:off x="1531938" y="152400"/>
            <a:ext cx="9136062" cy="1016000"/>
          </a:xfrm>
          <a:prstGeom prst="rect">
            <a:avLst/>
          </a:prstGeom>
        </p:spPr>
        <p:txBody>
          <a:bodyPr>
            <a:spAutoFit/>
          </a:bodyPr>
          <a:lstStyle/>
          <a:p>
            <a:pPr algn="ctr" eaLnBrk="1" fontAlgn="auto" hangingPunct="1">
              <a:spcBef>
                <a:spcPts val="0"/>
              </a:spcBef>
              <a:spcAft>
                <a:spcPts val="0"/>
              </a:spcAft>
              <a:defRPr/>
            </a:pPr>
            <a:r>
              <a:rPr lang="en-US" sz="6000" b="1" dirty="0">
                <a:solidFill>
                  <a:srgbClr val="7030A0"/>
                </a:solidFill>
                <a:effectLst>
                  <a:outerShdw blurRad="38100" dist="38100" dir="2700000" algn="tl">
                    <a:srgbClr val="000000">
                      <a:alpha val="43137"/>
                    </a:srgbClr>
                  </a:outerShdw>
                </a:effectLst>
                <a:latin typeface="AddJazz" pitchFamily="2" charset="0"/>
              </a:rPr>
              <a:t>Inserting elements in a list </a:t>
            </a:r>
          </a:p>
        </p:txBody>
      </p:sp>
      <p:sp>
        <p:nvSpPr>
          <p:cNvPr id="52227" name="Rectangle 2">
            <a:extLst>
              <a:ext uri="{FF2B5EF4-FFF2-40B4-BE49-F238E27FC236}">
                <a16:creationId xmlns:a16="http://schemas.microsoft.com/office/drawing/2014/main" id="{14B9C264-CD2D-196A-0795-0724CE90A9FE}"/>
              </a:ext>
            </a:extLst>
          </p:cNvPr>
          <p:cNvSpPr>
            <a:spLocks noChangeArrowheads="1"/>
          </p:cNvSpPr>
          <p:nvPr/>
        </p:nvSpPr>
        <p:spPr bwMode="auto">
          <a:xfrm>
            <a:off x="266700" y="1905000"/>
            <a:ext cx="116586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3600" b="1">
                <a:solidFill>
                  <a:srgbClr val="0033CC"/>
                </a:solidFill>
                <a:latin typeface="Bookman Old Style" panose="02050604050505020204" pitchFamily="18" charset="0"/>
              </a:rPr>
              <a:t>append( ) function in Python is used to add more elements in a list. But, it includes elements at the end of a list. </a:t>
            </a:r>
          </a:p>
          <a:p>
            <a:pPr algn="just" eaLnBrk="1" hangingPunct="1"/>
            <a:r>
              <a:rPr lang="en-US" altLang="en-US" sz="3600" b="1">
                <a:solidFill>
                  <a:srgbClr val="0033CC"/>
                </a:solidFill>
                <a:latin typeface="Bookman Old Style" panose="02050604050505020204" pitchFamily="18" charset="0"/>
              </a:rPr>
              <a:t>If you want to include an element at your desired position, you can use insert ( ) function. The insert( ) function is used to insert an element at any position of a list.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
            <a:extLst>
              <a:ext uri="{FF2B5EF4-FFF2-40B4-BE49-F238E27FC236}">
                <a16:creationId xmlns:a16="http://schemas.microsoft.com/office/drawing/2014/main" id="{2E42D0DB-9605-C661-2EC2-688582240018}"/>
              </a:ext>
            </a:extLst>
          </p:cNvPr>
          <p:cNvSpPr>
            <a:spLocks noChangeArrowheads="1"/>
          </p:cNvSpPr>
          <p:nvPr/>
        </p:nvSpPr>
        <p:spPr bwMode="auto">
          <a:xfrm>
            <a:off x="533400" y="3184525"/>
            <a:ext cx="111252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4000" b="1">
                <a:solidFill>
                  <a:srgbClr val="00B0F0"/>
                </a:solidFill>
                <a:latin typeface="Bookman Old Style" panose="02050604050505020204" pitchFamily="18" charset="0"/>
              </a:rPr>
              <a:t>index</a:t>
            </a:r>
            <a:r>
              <a:rPr lang="en-US" altLang="en-US" sz="4000" b="1">
                <a:solidFill>
                  <a:srgbClr val="002060"/>
                </a:solidFill>
                <a:latin typeface="Bookman Old Style" panose="02050604050505020204" pitchFamily="18" charset="0"/>
              </a:rPr>
              <a:t> - position where an element needs to be inserted</a:t>
            </a:r>
          </a:p>
          <a:p>
            <a:pPr algn="just" eaLnBrk="1" hangingPunct="1"/>
            <a:r>
              <a:rPr lang="en-US" altLang="en-US" sz="4000" b="1">
                <a:solidFill>
                  <a:srgbClr val="00B0F0"/>
                </a:solidFill>
                <a:latin typeface="Bookman Old Style" panose="02050604050505020204" pitchFamily="18" charset="0"/>
              </a:rPr>
              <a:t>element</a:t>
            </a:r>
            <a:r>
              <a:rPr lang="en-US" altLang="en-US" sz="4000" b="1">
                <a:solidFill>
                  <a:srgbClr val="002060"/>
                </a:solidFill>
                <a:latin typeface="Bookman Old Style" panose="02050604050505020204" pitchFamily="18" charset="0"/>
              </a:rPr>
              <a:t> - this is the element to be inserted in the list</a:t>
            </a:r>
          </a:p>
        </p:txBody>
      </p:sp>
      <p:pic>
        <p:nvPicPr>
          <p:cNvPr id="53251" name="Picture 3">
            <a:extLst>
              <a:ext uri="{FF2B5EF4-FFF2-40B4-BE49-F238E27FC236}">
                <a16:creationId xmlns:a16="http://schemas.microsoft.com/office/drawing/2014/main" id="{454AD2A8-94F2-15DF-39C8-ABD934393F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6563" y="1485900"/>
            <a:ext cx="8778875"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TextBox 4">
            <a:extLst>
              <a:ext uri="{FF2B5EF4-FFF2-40B4-BE49-F238E27FC236}">
                <a16:creationId xmlns:a16="http://schemas.microsoft.com/office/drawing/2014/main" id="{CAA84DB8-ABB6-BA65-7ADB-32CEC9A39E75}"/>
              </a:ext>
            </a:extLst>
          </p:cNvPr>
          <p:cNvSpPr txBox="1">
            <a:spLocks noChangeArrowheads="1"/>
          </p:cNvSpPr>
          <p:nvPr/>
        </p:nvSpPr>
        <p:spPr bwMode="auto">
          <a:xfrm>
            <a:off x="685800" y="152400"/>
            <a:ext cx="28956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eaLnBrk="1" hangingPunct="1"/>
            <a:r>
              <a:rPr lang="en-GB" altLang="en-US" sz="4400" b="1">
                <a:solidFill>
                  <a:srgbClr val="FF0000"/>
                </a:solidFill>
              </a:rPr>
              <a:t>Syntax</a:t>
            </a:r>
            <a:endParaRPr lang="en-IN" altLang="en-US" sz="4400" b="1">
              <a:solidFill>
                <a:srgbClr val="FF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5544D-8256-EA02-9487-92DD0EE607EA}"/>
              </a:ext>
            </a:extLst>
          </p:cNvPr>
          <p:cNvSpPr>
            <a:spLocks noGrp="1"/>
          </p:cNvSpPr>
          <p:nvPr>
            <p:ph type="title"/>
          </p:nvPr>
        </p:nvSpPr>
        <p:spPr>
          <a:xfrm>
            <a:off x="3467100" y="228600"/>
            <a:ext cx="4953000" cy="676275"/>
          </a:xfrm>
        </p:spPr>
        <p:txBody>
          <a:bodyPr>
            <a:normAutofit fontScale="90000"/>
          </a:bodyPr>
          <a:lstStyle/>
          <a:p>
            <a:pPr fontAlgn="auto">
              <a:spcAft>
                <a:spcPts val="0"/>
              </a:spcAft>
              <a:defRPr/>
            </a:pPr>
            <a:r>
              <a:rPr lang="en-IN" sz="6600" dirty="0">
                <a:solidFill>
                  <a:srgbClr val="FF3399"/>
                </a:solidFill>
              </a:rPr>
              <a:t>example</a:t>
            </a:r>
            <a:endParaRPr lang="en-US" sz="6600" dirty="0">
              <a:solidFill>
                <a:srgbClr val="FF3399"/>
              </a:solidFill>
            </a:endParaRPr>
          </a:p>
        </p:txBody>
      </p:sp>
      <p:sp>
        <p:nvSpPr>
          <p:cNvPr id="3" name="Content Placeholder 2">
            <a:extLst>
              <a:ext uri="{FF2B5EF4-FFF2-40B4-BE49-F238E27FC236}">
                <a16:creationId xmlns:a16="http://schemas.microsoft.com/office/drawing/2014/main" id="{4C477B4D-A052-07A3-BAC0-67474E35192C}"/>
              </a:ext>
            </a:extLst>
          </p:cNvPr>
          <p:cNvSpPr>
            <a:spLocks noGrp="1"/>
          </p:cNvSpPr>
          <p:nvPr>
            <p:ph idx="1"/>
          </p:nvPr>
        </p:nvSpPr>
        <p:spPr>
          <a:xfrm>
            <a:off x="381000" y="990600"/>
            <a:ext cx="11430000" cy="5486400"/>
          </a:xfrm>
        </p:spPr>
        <p:txBody>
          <a:bodyPr>
            <a:noAutofit/>
          </a:bodyPr>
          <a:lstStyle/>
          <a:p>
            <a:pPr marL="0" indent="0" fontAlgn="auto">
              <a:spcAft>
                <a:spcPts val="0"/>
              </a:spcAft>
              <a:buFont typeface="Arial" panose="020B0604020202020204" pitchFamily="34" charset="0"/>
              <a:buNone/>
              <a:defRPr/>
            </a:pPr>
            <a:r>
              <a:rPr lang="en-US" sz="2800" dirty="0">
                <a:solidFill>
                  <a:srgbClr val="FF0000"/>
                </a:solidFill>
                <a:latin typeface="Arial" panose="020B0604020202020204" pitchFamily="34" charset="0"/>
                <a:cs typeface="Arial" panose="020B0604020202020204" pitchFamily="34" charset="0"/>
              </a:rPr>
              <a:t>&gt;&gt;&gt; </a:t>
            </a:r>
            <a:r>
              <a:rPr lang="en-US" sz="2800" dirty="0" err="1">
                <a:solidFill>
                  <a:srgbClr val="FF0000"/>
                </a:solidFill>
                <a:latin typeface="Arial" panose="020B0604020202020204" pitchFamily="34" charset="0"/>
                <a:cs typeface="Arial" panose="020B0604020202020204" pitchFamily="34" charset="0"/>
              </a:rPr>
              <a:t>MyList</a:t>
            </a:r>
            <a:r>
              <a:rPr lang="en-US" sz="2800" dirty="0">
                <a:solidFill>
                  <a:srgbClr val="FF0000"/>
                </a:solidFill>
                <a:latin typeface="Arial" panose="020B0604020202020204" pitchFamily="34" charset="0"/>
                <a:cs typeface="Arial" panose="020B0604020202020204" pitchFamily="34" charset="0"/>
              </a:rPr>
              <a:t>=[34,98,47,'Kannan', '</a:t>
            </a:r>
            <a:r>
              <a:rPr lang="en-US" sz="2800" dirty="0" err="1">
                <a:solidFill>
                  <a:srgbClr val="FF0000"/>
                </a:solidFill>
                <a:latin typeface="Arial" panose="020B0604020202020204" pitchFamily="34" charset="0"/>
                <a:cs typeface="Arial" panose="020B0604020202020204" pitchFamily="34" charset="0"/>
              </a:rPr>
              <a:t>Gowrisankar</a:t>
            </a:r>
            <a:r>
              <a:rPr lang="en-US" sz="2800" dirty="0">
                <a:solidFill>
                  <a:srgbClr val="FF0000"/>
                </a:solidFill>
                <a:latin typeface="Arial" panose="020B0604020202020204" pitchFamily="34" charset="0"/>
                <a:cs typeface="Arial" panose="020B0604020202020204" pitchFamily="34" charset="0"/>
              </a:rPr>
              <a:t>', 'Lenin', '</a:t>
            </a:r>
            <a:r>
              <a:rPr lang="en-US" sz="2800" dirty="0" err="1">
                <a:solidFill>
                  <a:srgbClr val="FF0000"/>
                </a:solidFill>
                <a:latin typeface="Arial" panose="020B0604020202020204" pitchFamily="34" charset="0"/>
                <a:cs typeface="Arial" panose="020B0604020202020204" pitchFamily="34" charset="0"/>
              </a:rPr>
              <a:t>Sreenivasan</a:t>
            </a:r>
            <a:r>
              <a:rPr lang="en-US" sz="2800" dirty="0">
                <a:solidFill>
                  <a:srgbClr val="FF0000"/>
                </a:solidFill>
                <a:latin typeface="Arial" panose="020B0604020202020204" pitchFamily="34" charset="0"/>
                <a:cs typeface="Arial" panose="020B0604020202020204" pitchFamily="34" charset="0"/>
              </a:rPr>
              <a:t>' ]</a:t>
            </a:r>
          </a:p>
          <a:p>
            <a:pPr marL="0" indent="0" fontAlgn="auto">
              <a:spcAft>
                <a:spcPts val="0"/>
              </a:spcAft>
              <a:buFont typeface="Arial" panose="020B0604020202020204" pitchFamily="34" charset="0"/>
              <a:buNone/>
              <a:defRPr/>
            </a:pPr>
            <a:r>
              <a:rPr lang="en-US" sz="2800" dirty="0">
                <a:solidFill>
                  <a:srgbClr val="FF0000"/>
                </a:solidFill>
                <a:latin typeface="Arial" panose="020B0604020202020204" pitchFamily="34" charset="0"/>
                <a:cs typeface="Arial" panose="020B0604020202020204" pitchFamily="34" charset="0"/>
              </a:rPr>
              <a:t>&gt;&gt;&gt; print(</a:t>
            </a:r>
            <a:r>
              <a:rPr lang="en-US" sz="2800" dirty="0" err="1">
                <a:solidFill>
                  <a:srgbClr val="FF0000"/>
                </a:solidFill>
                <a:latin typeface="Arial" panose="020B0604020202020204" pitchFamily="34" charset="0"/>
                <a:cs typeface="Arial" panose="020B0604020202020204" pitchFamily="34" charset="0"/>
              </a:rPr>
              <a:t>MyList</a:t>
            </a:r>
            <a:r>
              <a:rPr lang="en-US" sz="2800" dirty="0">
                <a:solidFill>
                  <a:srgbClr val="FF0000"/>
                </a:solidFill>
                <a:latin typeface="Arial" panose="020B0604020202020204" pitchFamily="34" charset="0"/>
                <a:cs typeface="Arial" panose="020B0604020202020204" pitchFamily="34" charset="0"/>
              </a:rPr>
              <a:t>)</a:t>
            </a:r>
          </a:p>
          <a:p>
            <a:pPr marL="0" indent="0" fontAlgn="auto">
              <a:spcAft>
                <a:spcPts val="0"/>
              </a:spcAft>
              <a:buFont typeface="Arial" panose="020B0604020202020204" pitchFamily="34" charset="0"/>
              <a:buNone/>
              <a:defRPr/>
            </a:pPr>
            <a:r>
              <a:rPr lang="en-US" sz="2800" dirty="0">
                <a:solidFill>
                  <a:srgbClr val="FF0000"/>
                </a:solidFill>
                <a:latin typeface="Arial" panose="020B0604020202020204" pitchFamily="34" charset="0"/>
                <a:cs typeface="Arial" panose="020B0604020202020204" pitchFamily="34" charset="0"/>
              </a:rPr>
              <a:t>[34, 98, 47, 'Kannan', '</a:t>
            </a:r>
            <a:r>
              <a:rPr lang="en-US" sz="2800" dirty="0" err="1">
                <a:solidFill>
                  <a:srgbClr val="FF0000"/>
                </a:solidFill>
                <a:latin typeface="Arial" panose="020B0604020202020204" pitchFamily="34" charset="0"/>
                <a:cs typeface="Arial" panose="020B0604020202020204" pitchFamily="34" charset="0"/>
              </a:rPr>
              <a:t>Gowrisankar</a:t>
            </a:r>
            <a:r>
              <a:rPr lang="en-US" sz="2800" dirty="0">
                <a:solidFill>
                  <a:srgbClr val="FF0000"/>
                </a:solidFill>
                <a:latin typeface="Arial" panose="020B0604020202020204" pitchFamily="34" charset="0"/>
                <a:cs typeface="Arial" panose="020B0604020202020204" pitchFamily="34" charset="0"/>
              </a:rPr>
              <a:t>', 'Lenin', '</a:t>
            </a:r>
            <a:r>
              <a:rPr lang="en-US" sz="2800" dirty="0" err="1">
                <a:solidFill>
                  <a:srgbClr val="FF0000"/>
                </a:solidFill>
                <a:latin typeface="Arial" panose="020B0604020202020204" pitchFamily="34" charset="0"/>
                <a:cs typeface="Arial" panose="020B0604020202020204" pitchFamily="34" charset="0"/>
              </a:rPr>
              <a:t>Sreenivasan</a:t>
            </a:r>
            <a:r>
              <a:rPr lang="en-US" sz="2800" dirty="0">
                <a:solidFill>
                  <a:srgbClr val="FF0000"/>
                </a:solidFill>
                <a:latin typeface="Arial" panose="020B0604020202020204" pitchFamily="34" charset="0"/>
                <a:cs typeface="Arial" panose="020B0604020202020204" pitchFamily="34" charset="0"/>
              </a:rPr>
              <a:t>']</a:t>
            </a:r>
          </a:p>
          <a:p>
            <a:pPr marL="0" indent="0" fontAlgn="auto">
              <a:spcAft>
                <a:spcPts val="0"/>
              </a:spcAft>
              <a:buFont typeface="Arial" panose="020B0604020202020204" pitchFamily="34" charset="0"/>
              <a:buNone/>
              <a:defRPr/>
            </a:pPr>
            <a:r>
              <a:rPr lang="en-US" sz="2800" dirty="0">
                <a:solidFill>
                  <a:srgbClr val="FF0000"/>
                </a:solidFill>
                <a:latin typeface="Arial" panose="020B0604020202020204" pitchFamily="34" charset="0"/>
                <a:cs typeface="Arial" panose="020B0604020202020204" pitchFamily="34" charset="0"/>
              </a:rPr>
              <a:t>&gt;&gt;&gt; </a:t>
            </a:r>
            <a:r>
              <a:rPr lang="en-US" sz="2800" dirty="0" err="1">
                <a:solidFill>
                  <a:srgbClr val="FF0000"/>
                </a:solidFill>
                <a:latin typeface="Arial" panose="020B0604020202020204" pitchFamily="34" charset="0"/>
                <a:cs typeface="Arial" panose="020B0604020202020204" pitchFamily="34" charset="0"/>
              </a:rPr>
              <a:t>MyList.insert</a:t>
            </a:r>
            <a:r>
              <a:rPr lang="en-US" sz="2800" dirty="0">
                <a:solidFill>
                  <a:srgbClr val="FF0000"/>
                </a:solidFill>
                <a:latin typeface="Arial" panose="020B0604020202020204" pitchFamily="34" charset="0"/>
                <a:cs typeface="Arial" panose="020B0604020202020204" pitchFamily="34" charset="0"/>
              </a:rPr>
              <a:t>(3, 'Ramakrishnan')</a:t>
            </a:r>
          </a:p>
          <a:p>
            <a:pPr marL="0" indent="0" fontAlgn="auto">
              <a:spcAft>
                <a:spcPts val="0"/>
              </a:spcAft>
              <a:buFont typeface="Arial" panose="020B0604020202020204" pitchFamily="34" charset="0"/>
              <a:buNone/>
              <a:defRPr/>
            </a:pPr>
            <a:r>
              <a:rPr lang="en-US" sz="2800" dirty="0">
                <a:solidFill>
                  <a:srgbClr val="FF0000"/>
                </a:solidFill>
                <a:latin typeface="Arial" panose="020B0604020202020204" pitchFamily="34" charset="0"/>
                <a:cs typeface="Arial" panose="020B0604020202020204" pitchFamily="34" charset="0"/>
              </a:rPr>
              <a:t>&gt;&gt;&gt; print(</a:t>
            </a:r>
            <a:r>
              <a:rPr lang="en-US" sz="2800" dirty="0" err="1">
                <a:solidFill>
                  <a:srgbClr val="FF0000"/>
                </a:solidFill>
                <a:latin typeface="Arial" panose="020B0604020202020204" pitchFamily="34" charset="0"/>
                <a:cs typeface="Arial" panose="020B0604020202020204" pitchFamily="34" charset="0"/>
              </a:rPr>
              <a:t>MyList</a:t>
            </a:r>
            <a:r>
              <a:rPr lang="en-US" sz="2800" dirty="0">
                <a:solidFill>
                  <a:srgbClr val="FF0000"/>
                </a:solidFill>
                <a:latin typeface="Arial" panose="020B0604020202020204" pitchFamily="34" charset="0"/>
                <a:cs typeface="Arial" panose="020B0604020202020204" pitchFamily="34" charset="0"/>
              </a:rPr>
              <a:t>)</a:t>
            </a:r>
          </a:p>
          <a:p>
            <a:pPr marL="0" indent="0" fontAlgn="auto">
              <a:spcAft>
                <a:spcPts val="0"/>
              </a:spcAft>
              <a:buFont typeface="Arial" panose="020B0604020202020204" pitchFamily="34" charset="0"/>
              <a:buNone/>
              <a:defRPr/>
            </a:pPr>
            <a:r>
              <a:rPr lang="en-US" sz="2800" dirty="0">
                <a:solidFill>
                  <a:srgbClr val="FF0000"/>
                </a:solidFill>
                <a:latin typeface="Arial" panose="020B0604020202020204" pitchFamily="34" charset="0"/>
                <a:cs typeface="Arial" panose="020B0604020202020204" pitchFamily="34" charset="0"/>
              </a:rPr>
              <a:t>[34, 98, 47, 'Ramakrishnan', 'Kannan', '</a:t>
            </a:r>
            <a:r>
              <a:rPr lang="en-US" sz="2800" dirty="0" err="1">
                <a:solidFill>
                  <a:srgbClr val="FF0000"/>
                </a:solidFill>
                <a:latin typeface="Arial" panose="020B0604020202020204" pitchFamily="34" charset="0"/>
                <a:cs typeface="Arial" panose="020B0604020202020204" pitchFamily="34" charset="0"/>
              </a:rPr>
              <a:t>Gowrisankar</a:t>
            </a:r>
            <a:r>
              <a:rPr lang="en-US" sz="2800" dirty="0">
                <a:solidFill>
                  <a:srgbClr val="FF0000"/>
                </a:solidFill>
                <a:latin typeface="Arial" panose="020B0604020202020204" pitchFamily="34" charset="0"/>
                <a:cs typeface="Arial" panose="020B0604020202020204" pitchFamily="34" charset="0"/>
              </a:rPr>
              <a:t>', 'Lenin', '</a:t>
            </a:r>
            <a:r>
              <a:rPr lang="en-US" sz="2800" dirty="0" err="1">
                <a:solidFill>
                  <a:srgbClr val="FF0000"/>
                </a:solidFill>
                <a:latin typeface="Arial" panose="020B0604020202020204" pitchFamily="34" charset="0"/>
                <a:cs typeface="Arial" panose="020B0604020202020204" pitchFamily="34" charset="0"/>
              </a:rPr>
              <a:t>Sreenivasan</a:t>
            </a:r>
            <a:r>
              <a:rPr lang="en-US" sz="2800" dirty="0">
                <a:solidFill>
                  <a:srgbClr val="FF0000"/>
                </a:solidFill>
                <a:latin typeface="Arial" panose="020B0604020202020204" pitchFamily="34" charset="0"/>
                <a:cs typeface="Arial" panose="020B0604020202020204" pitchFamily="34" charset="0"/>
              </a:rPr>
              <a: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00"/>
            </a:gs>
            <a:gs pos="100000">
              <a:srgbClr val="0000FF"/>
            </a:gs>
          </a:gsLst>
          <a:lin ang="5400000"/>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A34275A-7B86-211B-C961-8A493AF69697}"/>
              </a:ext>
            </a:extLst>
          </p:cNvPr>
          <p:cNvSpPr/>
          <p:nvPr/>
        </p:nvSpPr>
        <p:spPr>
          <a:xfrm>
            <a:off x="228600" y="-152400"/>
            <a:ext cx="11201400" cy="1087438"/>
          </a:xfrm>
          <a:prstGeom prst="rect">
            <a:avLst/>
          </a:prstGeom>
        </p:spPr>
        <p:txBody>
          <a:bodyPr>
            <a:spAutoFit/>
          </a:bodyPr>
          <a:lstStyle/>
          <a:p>
            <a:pPr algn="ctr" eaLnBrk="1" fontAlgn="auto" hangingPunct="1">
              <a:spcBef>
                <a:spcPts val="0"/>
              </a:spcBef>
              <a:spcAft>
                <a:spcPts val="0"/>
              </a:spcAft>
              <a:defRPr/>
            </a:pPr>
            <a:r>
              <a:rPr lang="en-US" sz="6469" b="1" dirty="0">
                <a:solidFill>
                  <a:srgbClr val="7030A0"/>
                </a:solidFill>
                <a:effectLst>
                  <a:outerShdw blurRad="38100" dist="38100" dir="2700000" algn="tl">
                    <a:srgbClr val="000000">
                      <a:alpha val="43137"/>
                    </a:srgbClr>
                  </a:outerShdw>
                </a:effectLst>
                <a:latin typeface="AddJazz" pitchFamily="2" charset="0"/>
              </a:rPr>
              <a:t>Deleting elements from a list </a:t>
            </a:r>
          </a:p>
        </p:txBody>
      </p:sp>
      <p:sp>
        <p:nvSpPr>
          <p:cNvPr id="2" name="Rectangle 1">
            <a:extLst>
              <a:ext uri="{FF2B5EF4-FFF2-40B4-BE49-F238E27FC236}">
                <a16:creationId xmlns:a16="http://schemas.microsoft.com/office/drawing/2014/main" id="{4AB56B72-F6B6-81CA-2F6A-112F8DC9F62B}"/>
              </a:ext>
            </a:extLst>
          </p:cNvPr>
          <p:cNvSpPr/>
          <p:nvPr/>
        </p:nvSpPr>
        <p:spPr>
          <a:xfrm>
            <a:off x="495300" y="838200"/>
            <a:ext cx="11201400" cy="5632450"/>
          </a:xfrm>
          <a:prstGeom prst="rect">
            <a:avLst/>
          </a:prstGeom>
        </p:spPr>
        <p:txBody>
          <a:bodyPr>
            <a:spAutoFit/>
          </a:bodyPr>
          <a:lstStyle/>
          <a:p>
            <a:pPr algn="just" eaLnBrk="1" fontAlgn="auto" hangingPunct="1">
              <a:spcBef>
                <a:spcPts val="0"/>
              </a:spcBef>
              <a:spcAft>
                <a:spcPts val="0"/>
              </a:spcAft>
              <a:defRPr/>
            </a:pPr>
            <a:r>
              <a:rPr lang="en-US" sz="4000" b="1" dirty="0">
                <a:solidFill>
                  <a:schemeClr val="tx1">
                    <a:lumMod val="65000"/>
                    <a:lumOff val="35000"/>
                  </a:schemeClr>
                </a:solidFill>
                <a:latin typeface="Bookman Old Style" pitchFamily="18" charset="0"/>
              </a:rPr>
              <a:t>There are two ways to delete an element from a list viz. </a:t>
            </a:r>
          </a:p>
          <a:p>
            <a:pPr algn="just" eaLnBrk="1" fontAlgn="auto" hangingPunct="1">
              <a:spcBef>
                <a:spcPts val="0"/>
              </a:spcBef>
              <a:spcAft>
                <a:spcPts val="0"/>
              </a:spcAft>
              <a:defRPr/>
            </a:pPr>
            <a:r>
              <a:rPr lang="en-US" sz="4000" b="1" dirty="0">
                <a:solidFill>
                  <a:schemeClr val="tx1">
                    <a:lumMod val="65000"/>
                    <a:lumOff val="35000"/>
                  </a:schemeClr>
                </a:solidFill>
                <a:latin typeface="Bookman Old Style" pitchFamily="18" charset="0"/>
              </a:rPr>
              <a:t>del statement and remove( ) function. </a:t>
            </a:r>
          </a:p>
          <a:p>
            <a:pPr algn="just" eaLnBrk="1" fontAlgn="auto" hangingPunct="1">
              <a:spcBef>
                <a:spcPts val="0"/>
              </a:spcBef>
              <a:spcAft>
                <a:spcPts val="0"/>
              </a:spcAft>
              <a:defRPr/>
            </a:pPr>
            <a:r>
              <a:rPr lang="en-US" sz="4000" b="1" dirty="0">
                <a:solidFill>
                  <a:schemeClr val="tx1">
                    <a:lumMod val="65000"/>
                    <a:lumOff val="35000"/>
                  </a:schemeClr>
                </a:solidFill>
                <a:latin typeface="Bookman Old Style" pitchFamily="18" charset="0"/>
              </a:rPr>
              <a:t>del statement is used to delete known elements</a:t>
            </a:r>
          </a:p>
          <a:p>
            <a:pPr algn="just" eaLnBrk="1" fontAlgn="auto" hangingPunct="1">
              <a:spcBef>
                <a:spcPts val="0"/>
              </a:spcBef>
              <a:spcAft>
                <a:spcPts val="0"/>
              </a:spcAft>
              <a:defRPr/>
            </a:pPr>
            <a:r>
              <a:rPr lang="en-US" sz="4000" b="1" dirty="0">
                <a:solidFill>
                  <a:schemeClr val="tx1">
                    <a:lumMod val="65000"/>
                    <a:lumOff val="35000"/>
                  </a:schemeClr>
                </a:solidFill>
                <a:latin typeface="Bookman Old Style" pitchFamily="18" charset="0"/>
              </a:rPr>
              <a:t>remove( ) function is used to delete elements of a list if its index is unknown. </a:t>
            </a:r>
          </a:p>
          <a:p>
            <a:pPr algn="just" eaLnBrk="1" fontAlgn="auto" hangingPunct="1">
              <a:spcBef>
                <a:spcPts val="0"/>
              </a:spcBef>
              <a:spcAft>
                <a:spcPts val="0"/>
              </a:spcAft>
              <a:defRPr/>
            </a:pPr>
            <a:r>
              <a:rPr lang="en-US" sz="4000" b="1" dirty="0">
                <a:solidFill>
                  <a:schemeClr val="tx1">
                    <a:lumMod val="65000"/>
                    <a:lumOff val="35000"/>
                  </a:schemeClr>
                </a:solidFill>
                <a:latin typeface="Bookman Old Style" pitchFamily="18" charset="0"/>
              </a:rPr>
              <a:t>The del statement can also be used to delete entire list.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9DBE4"/>
        </a:solidFill>
        <a:effectLst/>
      </p:bgPr>
    </p:bg>
    <p:spTree>
      <p:nvGrpSpPr>
        <p:cNvPr id="1" name=""/>
        <p:cNvGrpSpPr/>
        <p:nvPr/>
      </p:nvGrpSpPr>
      <p:grpSpPr>
        <a:xfrm>
          <a:off x="0" y="0"/>
          <a:ext cx="0" cy="0"/>
          <a:chOff x="0" y="0"/>
          <a:chExt cx="0" cy="0"/>
        </a:xfrm>
      </p:grpSpPr>
      <p:sp>
        <p:nvSpPr>
          <p:cNvPr id="56322" name="Rectangle 1">
            <a:extLst>
              <a:ext uri="{FF2B5EF4-FFF2-40B4-BE49-F238E27FC236}">
                <a16:creationId xmlns:a16="http://schemas.microsoft.com/office/drawing/2014/main" id="{961766B0-9F90-B40E-5AF7-DE70E24A5F05}"/>
              </a:ext>
            </a:extLst>
          </p:cNvPr>
          <p:cNvSpPr>
            <a:spLocks noChangeArrowheads="1"/>
          </p:cNvSpPr>
          <p:nvPr/>
        </p:nvSpPr>
        <p:spPr bwMode="auto">
          <a:xfrm>
            <a:off x="342900" y="152400"/>
            <a:ext cx="118491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3200" b="1">
                <a:solidFill>
                  <a:srgbClr val="00B0F0"/>
                </a:solidFill>
                <a:latin typeface="Bookman Old Style" panose="02050604050505020204" pitchFamily="18" charset="0"/>
              </a:rPr>
              <a:t>There are two ways to delete an element from a list viz. </a:t>
            </a:r>
          </a:p>
          <a:p>
            <a:pPr algn="just" eaLnBrk="1" hangingPunct="1"/>
            <a:r>
              <a:rPr lang="en-US" altLang="en-US" sz="3200" b="1">
                <a:solidFill>
                  <a:srgbClr val="00B050"/>
                </a:solidFill>
                <a:latin typeface="Bookman Old Style" panose="02050604050505020204" pitchFamily="18" charset="0"/>
              </a:rPr>
              <a:t>del statement and remove( ) function. </a:t>
            </a:r>
          </a:p>
          <a:p>
            <a:pPr algn="just" eaLnBrk="1" hangingPunct="1"/>
            <a:r>
              <a:rPr lang="en-US" altLang="en-US" sz="3200" b="1">
                <a:solidFill>
                  <a:srgbClr val="00B050"/>
                </a:solidFill>
                <a:latin typeface="Bookman Old Style" panose="02050604050505020204" pitchFamily="18" charset="0"/>
              </a:rPr>
              <a:t>del </a:t>
            </a:r>
            <a:r>
              <a:rPr lang="en-US" altLang="en-US" sz="3200" b="1">
                <a:solidFill>
                  <a:srgbClr val="00B0F0"/>
                </a:solidFill>
                <a:latin typeface="Bookman Old Style" panose="02050604050505020204" pitchFamily="18" charset="0"/>
              </a:rPr>
              <a:t>statement is used to delete known elements</a:t>
            </a:r>
          </a:p>
          <a:p>
            <a:pPr algn="just" eaLnBrk="1" hangingPunct="1"/>
            <a:r>
              <a:rPr lang="en-US" altLang="en-US" sz="3200" b="1">
                <a:solidFill>
                  <a:srgbClr val="00B050"/>
                </a:solidFill>
                <a:latin typeface="Bookman Old Style" panose="02050604050505020204" pitchFamily="18" charset="0"/>
              </a:rPr>
              <a:t>remove( ) </a:t>
            </a:r>
            <a:r>
              <a:rPr lang="en-US" altLang="en-US" sz="3200" b="1">
                <a:solidFill>
                  <a:srgbClr val="00B0F0"/>
                </a:solidFill>
                <a:latin typeface="Bookman Old Style" panose="02050604050505020204" pitchFamily="18" charset="0"/>
              </a:rPr>
              <a:t>function is used to delete elements of a list if its index is unknown. </a:t>
            </a:r>
          </a:p>
          <a:p>
            <a:pPr algn="just" eaLnBrk="1" hangingPunct="1"/>
            <a:r>
              <a:rPr lang="en-US" altLang="en-US" sz="3200" b="1">
                <a:solidFill>
                  <a:srgbClr val="00B0F0"/>
                </a:solidFill>
                <a:latin typeface="Bookman Old Style" panose="02050604050505020204" pitchFamily="18" charset="0"/>
              </a:rPr>
              <a:t>The </a:t>
            </a:r>
            <a:r>
              <a:rPr lang="en-US" altLang="en-US" sz="3200" b="1">
                <a:solidFill>
                  <a:srgbClr val="00B050"/>
                </a:solidFill>
                <a:latin typeface="Bookman Old Style" panose="02050604050505020204" pitchFamily="18" charset="0"/>
              </a:rPr>
              <a:t>del</a:t>
            </a:r>
            <a:r>
              <a:rPr lang="en-US" altLang="en-US" sz="3200" b="1">
                <a:solidFill>
                  <a:srgbClr val="00B0F0"/>
                </a:solidFill>
                <a:latin typeface="Bookman Old Style" panose="02050604050505020204" pitchFamily="18" charset="0"/>
              </a:rPr>
              <a:t> statement can also be used to delete entire list.</a:t>
            </a:r>
          </a:p>
        </p:txBody>
      </p:sp>
      <p:pic>
        <p:nvPicPr>
          <p:cNvPr id="56323" name="Picture 3">
            <a:extLst>
              <a:ext uri="{FF2B5EF4-FFF2-40B4-BE49-F238E27FC236}">
                <a16:creationId xmlns:a16="http://schemas.microsoft.com/office/drawing/2014/main" id="{D2FE333E-1BC0-9D15-B1D7-67792A72B0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4184650"/>
            <a:ext cx="4992688" cy="245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TextBox 4">
            <a:extLst>
              <a:ext uri="{FF2B5EF4-FFF2-40B4-BE49-F238E27FC236}">
                <a16:creationId xmlns:a16="http://schemas.microsoft.com/office/drawing/2014/main" id="{1FC9E5CA-790A-70B2-5EF9-E351DAA913AD}"/>
              </a:ext>
            </a:extLst>
          </p:cNvPr>
          <p:cNvSpPr txBox="1">
            <a:spLocks noChangeArrowheads="1"/>
          </p:cNvSpPr>
          <p:nvPr/>
        </p:nvSpPr>
        <p:spPr bwMode="auto">
          <a:xfrm>
            <a:off x="342900" y="4211638"/>
            <a:ext cx="30099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eaLnBrk="1" hangingPunct="1"/>
            <a:r>
              <a:rPr lang="en-GB" altLang="en-US" sz="4800">
                <a:solidFill>
                  <a:srgbClr val="FF0000"/>
                </a:solidFill>
              </a:rPr>
              <a:t>Syntax</a:t>
            </a:r>
            <a:endParaRPr lang="en-IN" altLang="en-US">
              <a:solidFill>
                <a:srgbClr val="FF0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D87ACA"/>
        </a:solidFill>
        <a:effectLst/>
      </p:bgPr>
    </p:bg>
    <p:spTree>
      <p:nvGrpSpPr>
        <p:cNvPr id="1" name=""/>
        <p:cNvGrpSpPr/>
        <p:nvPr/>
      </p:nvGrpSpPr>
      <p:grpSpPr>
        <a:xfrm>
          <a:off x="0" y="0"/>
          <a:ext cx="0" cy="0"/>
          <a:chOff x="0" y="0"/>
          <a:chExt cx="0" cy="0"/>
        </a:xfrm>
      </p:grpSpPr>
      <p:sp>
        <p:nvSpPr>
          <p:cNvPr id="57346" name="Rectangle 1">
            <a:extLst>
              <a:ext uri="{FF2B5EF4-FFF2-40B4-BE49-F238E27FC236}">
                <a16:creationId xmlns:a16="http://schemas.microsoft.com/office/drawing/2014/main" id="{86678852-848E-7442-C26B-A0AB7D6C13F2}"/>
              </a:ext>
            </a:extLst>
          </p:cNvPr>
          <p:cNvSpPr>
            <a:spLocks noChangeArrowheads="1"/>
          </p:cNvSpPr>
          <p:nvPr/>
        </p:nvSpPr>
        <p:spPr bwMode="auto">
          <a:xfrm>
            <a:off x="228600" y="1177925"/>
            <a:ext cx="112553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eaLnBrk="1" hangingPunct="1"/>
            <a:r>
              <a:rPr lang="en-US" altLang="en-US" sz="3200" b="1">
                <a:solidFill>
                  <a:srgbClr val="00B050"/>
                </a:solidFill>
                <a:latin typeface="Bookman Old Style" panose="02050604050505020204" pitchFamily="18" charset="0"/>
              </a:rPr>
              <a:t>MySubjects = ['Tamil', 'Hindi', 'Telugu', 'Maths']</a:t>
            </a:r>
          </a:p>
          <a:p>
            <a:pPr eaLnBrk="1" hangingPunct="1"/>
            <a:r>
              <a:rPr lang="en-US" altLang="en-US" sz="3200" b="1">
                <a:solidFill>
                  <a:srgbClr val="00B050"/>
                </a:solidFill>
                <a:latin typeface="Bookman Old Style" panose="02050604050505020204" pitchFamily="18" charset="0"/>
              </a:rPr>
              <a:t>print (MySubjects)</a:t>
            </a:r>
          </a:p>
        </p:txBody>
      </p:sp>
      <p:sp>
        <p:nvSpPr>
          <p:cNvPr id="57347" name="Rectangle 2">
            <a:extLst>
              <a:ext uri="{FF2B5EF4-FFF2-40B4-BE49-F238E27FC236}">
                <a16:creationId xmlns:a16="http://schemas.microsoft.com/office/drawing/2014/main" id="{C8D95019-8C45-10EB-C8B6-F69F4171A010}"/>
              </a:ext>
            </a:extLst>
          </p:cNvPr>
          <p:cNvSpPr>
            <a:spLocks noChangeArrowheads="1"/>
          </p:cNvSpPr>
          <p:nvPr/>
        </p:nvSpPr>
        <p:spPr bwMode="auto">
          <a:xfrm>
            <a:off x="228600" y="122238"/>
            <a:ext cx="29464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4500" b="1">
                <a:solidFill>
                  <a:srgbClr val="0070C0"/>
                </a:solidFill>
                <a:latin typeface="Archery Black Condensed"/>
              </a:rPr>
              <a:t>Example</a:t>
            </a:r>
          </a:p>
        </p:txBody>
      </p:sp>
      <p:sp>
        <p:nvSpPr>
          <p:cNvPr id="57348" name="Rectangle 4">
            <a:extLst>
              <a:ext uri="{FF2B5EF4-FFF2-40B4-BE49-F238E27FC236}">
                <a16:creationId xmlns:a16="http://schemas.microsoft.com/office/drawing/2014/main" id="{BB48C0FC-9AFA-DB08-2457-19EF3158794B}"/>
              </a:ext>
            </a:extLst>
          </p:cNvPr>
          <p:cNvSpPr>
            <a:spLocks noChangeArrowheads="1"/>
          </p:cNvSpPr>
          <p:nvPr/>
        </p:nvSpPr>
        <p:spPr bwMode="auto">
          <a:xfrm>
            <a:off x="2667000" y="2384425"/>
            <a:ext cx="8737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r" eaLnBrk="1" hangingPunct="1"/>
            <a:r>
              <a:rPr lang="en-US" altLang="en-US" sz="3600" b="1">
                <a:solidFill>
                  <a:srgbClr val="FF0000"/>
                </a:solidFill>
                <a:latin typeface="Bookman Old Style" panose="02050604050505020204" pitchFamily="18" charset="0"/>
              </a:rPr>
              <a:t>Output:</a:t>
            </a:r>
          </a:p>
          <a:p>
            <a:pPr algn="r" eaLnBrk="1" hangingPunct="1"/>
            <a:r>
              <a:rPr lang="en-US" altLang="en-US" sz="3600" b="1">
                <a:solidFill>
                  <a:srgbClr val="FF0000"/>
                </a:solidFill>
                <a:latin typeface="Bookman Old Style" panose="02050604050505020204" pitchFamily="18" charset="0"/>
              </a:rPr>
              <a:t>['Tamil', 'Hindi', 'Telugu', 'Maths']</a:t>
            </a:r>
          </a:p>
        </p:txBody>
      </p:sp>
      <p:sp>
        <p:nvSpPr>
          <p:cNvPr id="57349" name="Rectangle 5">
            <a:extLst>
              <a:ext uri="{FF2B5EF4-FFF2-40B4-BE49-F238E27FC236}">
                <a16:creationId xmlns:a16="http://schemas.microsoft.com/office/drawing/2014/main" id="{56791132-8C83-AB28-C830-04A10A047E65}"/>
              </a:ext>
            </a:extLst>
          </p:cNvPr>
          <p:cNvSpPr>
            <a:spLocks noChangeArrowheads="1"/>
          </p:cNvSpPr>
          <p:nvPr/>
        </p:nvSpPr>
        <p:spPr bwMode="auto">
          <a:xfrm>
            <a:off x="381000" y="3878263"/>
            <a:ext cx="115824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eaLnBrk="1" hangingPunct="1"/>
            <a:r>
              <a:rPr lang="en-US" altLang="en-US" sz="3600" b="1">
                <a:solidFill>
                  <a:srgbClr val="00B050"/>
                </a:solidFill>
                <a:latin typeface="Bookman Old Style" panose="02050604050505020204" pitchFamily="18" charset="0"/>
              </a:rPr>
              <a:t>MySubjects = ['Tamil', 'Telugu', 'Maths’]</a:t>
            </a:r>
          </a:p>
          <a:p>
            <a:pPr eaLnBrk="1" hangingPunct="1"/>
            <a:r>
              <a:rPr lang="en-US" altLang="en-US" sz="3600" b="1">
                <a:solidFill>
                  <a:srgbClr val="00B050"/>
                </a:solidFill>
                <a:latin typeface="Bookman Old Style" panose="02050604050505020204" pitchFamily="18" charset="0"/>
              </a:rPr>
              <a:t>del Mysubjects</a:t>
            </a:r>
            <a:r>
              <a:rPr lang="en-US" altLang="en-US" sz="4000" b="1">
                <a:solidFill>
                  <a:srgbClr val="00B050"/>
                </a:solidFill>
                <a:latin typeface="Bookman Old Style" panose="02050604050505020204" pitchFamily="18" charset="0"/>
              </a:rPr>
              <a:t> [1:3]</a:t>
            </a:r>
            <a:endParaRPr lang="en-US" altLang="en-US" sz="3600" b="1">
              <a:solidFill>
                <a:srgbClr val="00B050"/>
              </a:solidFill>
              <a:latin typeface="Bookman Old Style" panose="02050604050505020204" pitchFamily="18" charset="0"/>
            </a:endParaRPr>
          </a:p>
          <a:p>
            <a:pPr eaLnBrk="1" hangingPunct="1"/>
            <a:r>
              <a:rPr lang="en-US" altLang="en-US" sz="3600" b="1">
                <a:solidFill>
                  <a:srgbClr val="00B050"/>
                </a:solidFill>
                <a:latin typeface="Bookman Old Style" panose="02050604050505020204" pitchFamily="18" charset="0"/>
              </a:rPr>
              <a:t>print (MySubjects)</a:t>
            </a:r>
          </a:p>
        </p:txBody>
      </p:sp>
      <p:sp>
        <p:nvSpPr>
          <p:cNvPr id="10" name="Rectangle 9">
            <a:extLst>
              <a:ext uri="{FF2B5EF4-FFF2-40B4-BE49-F238E27FC236}">
                <a16:creationId xmlns:a16="http://schemas.microsoft.com/office/drawing/2014/main" id="{5405710A-8EFD-9CD9-D397-E2EB057F418D}"/>
              </a:ext>
            </a:extLst>
          </p:cNvPr>
          <p:cNvSpPr/>
          <p:nvPr/>
        </p:nvSpPr>
        <p:spPr>
          <a:xfrm>
            <a:off x="6321425" y="5410200"/>
            <a:ext cx="5143500" cy="1279525"/>
          </a:xfrm>
          <a:prstGeom prst="rect">
            <a:avLst/>
          </a:prstGeom>
        </p:spPr>
        <p:txBody>
          <a:bodyPr>
            <a:spAutoFit/>
          </a:bodyPr>
          <a:lstStyle/>
          <a:p>
            <a:pPr algn="r" eaLnBrk="1" fontAlgn="auto" hangingPunct="1">
              <a:spcBef>
                <a:spcPts val="0"/>
              </a:spcBef>
              <a:spcAft>
                <a:spcPts val="0"/>
              </a:spcAft>
              <a:defRPr/>
            </a:pPr>
            <a:r>
              <a:rPr lang="en-US" sz="3713" b="1" dirty="0">
                <a:solidFill>
                  <a:srgbClr val="FF0000"/>
                </a:solidFill>
                <a:latin typeface="Bookman Old Style" pitchFamily="18" charset="0"/>
              </a:rPr>
              <a:t>Output:</a:t>
            </a:r>
          </a:p>
          <a:p>
            <a:pPr algn="r" eaLnBrk="1" fontAlgn="auto" hangingPunct="1">
              <a:spcBef>
                <a:spcPts val="0"/>
              </a:spcBef>
              <a:spcAft>
                <a:spcPts val="0"/>
              </a:spcAft>
              <a:defRPr/>
            </a:pPr>
            <a:r>
              <a:rPr lang="en-US" sz="3713" b="1" dirty="0">
                <a:solidFill>
                  <a:srgbClr val="FF0000"/>
                </a:solidFill>
                <a:latin typeface="Bookman Old Style" pitchFamily="18" charset="0"/>
              </a:rPr>
              <a:t>[</a:t>
            </a:r>
            <a:r>
              <a:rPr lang="en-US" sz="4000" b="1" dirty="0">
                <a:solidFill>
                  <a:srgbClr val="FF0000"/>
                </a:solidFill>
                <a:latin typeface="Bookman Old Style" pitchFamily="18" charset="0"/>
              </a:rPr>
              <a:t>'</a:t>
            </a:r>
            <a:r>
              <a:rPr lang="en-US" sz="3713" b="1" dirty="0">
                <a:solidFill>
                  <a:srgbClr val="FF0000"/>
                </a:solidFill>
                <a:latin typeface="Bookman Old Style" pitchFamily="18" charset="0"/>
              </a:rPr>
              <a:t>Tamil</a:t>
            </a:r>
            <a:r>
              <a:rPr lang="en-US" sz="4000" b="1" dirty="0">
                <a:solidFill>
                  <a:srgbClr val="FF0000"/>
                </a:solidFill>
                <a:latin typeface="Bookman Old Style" pitchFamily="18" charset="0"/>
              </a:rPr>
              <a:t>'</a:t>
            </a:r>
            <a:r>
              <a:rPr lang="en-US" sz="3713" b="1" dirty="0">
                <a:solidFill>
                  <a:srgbClr val="FF0000"/>
                </a:solidFill>
                <a:latin typeface="Bookman Old Style" pitchFamily="18" charset="0"/>
              </a:rPr>
              <a: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rgbClr val="227B9B"/>
            </a:gs>
            <a:gs pos="48000">
              <a:srgbClr val="49B1D7"/>
            </a:gs>
            <a:gs pos="100000">
              <a:srgbClr val="8ECFE6"/>
            </a:gs>
          </a:gsLst>
          <a:lin ang="16200000" scaled="1"/>
        </a:grad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F37E611-B962-3E1D-B4CE-BB45254D693F}"/>
              </a:ext>
            </a:extLst>
          </p:cNvPr>
          <p:cNvGraphicFramePr>
            <a:graphicFrameLocks noGrp="1"/>
          </p:cNvGraphicFramePr>
          <p:nvPr/>
        </p:nvGraphicFramePr>
        <p:xfrm>
          <a:off x="2971800" y="1409700"/>
          <a:ext cx="5394325" cy="1147763"/>
        </p:xfrm>
        <a:graphic>
          <a:graphicData uri="http://schemas.openxmlformats.org/drawingml/2006/table">
            <a:tbl>
              <a:tblPr firstRow="1" bandRow="1">
                <a:tableStyleId>{5940675A-B579-460E-94D1-54222C63F5DA}</a:tableStyleId>
              </a:tblPr>
              <a:tblGrid>
                <a:gridCol w="1899352">
                  <a:extLst>
                    <a:ext uri="{9D8B030D-6E8A-4147-A177-3AD203B41FA5}">
                      <a16:colId xmlns:a16="http://schemas.microsoft.com/office/drawing/2014/main" val="20000"/>
                    </a:ext>
                  </a:extLst>
                </a:gridCol>
                <a:gridCol w="1836923">
                  <a:extLst>
                    <a:ext uri="{9D8B030D-6E8A-4147-A177-3AD203B41FA5}">
                      <a16:colId xmlns:a16="http://schemas.microsoft.com/office/drawing/2014/main" val="20001"/>
                    </a:ext>
                  </a:extLst>
                </a:gridCol>
                <a:gridCol w="1658050">
                  <a:extLst>
                    <a:ext uri="{9D8B030D-6E8A-4147-A177-3AD203B41FA5}">
                      <a16:colId xmlns:a16="http://schemas.microsoft.com/office/drawing/2014/main" val="20002"/>
                    </a:ext>
                  </a:extLst>
                </a:gridCol>
              </a:tblGrid>
              <a:tr h="1147763">
                <a:tc>
                  <a:txBody>
                    <a:bodyPr/>
                    <a:lstStyle/>
                    <a:p>
                      <a:pPr algn="ctr"/>
                      <a:r>
                        <a:rPr lang="en-US" sz="4000" b="1" dirty="0">
                          <a:solidFill>
                            <a:srgbClr val="00B050"/>
                          </a:solidFill>
                          <a:latin typeface="Bookman Old Style" pitchFamily="18" charset="0"/>
                        </a:rPr>
                        <a:t>Tamil</a:t>
                      </a:r>
                      <a:endParaRPr lang="en-US" sz="4000" b="1" dirty="0">
                        <a:solidFill>
                          <a:srgbClr val="002060"/>
                        </a:solidFill>
                      </a:endParaRPr>
                    </a:p>
                  </a:txBody>
                  <a:tcPr marL="51442" marR="51442" marT="25697" marB="25697" anchor="ctr"/>
                </a:tc>
                <a:tc>
                  <a:txBody>
                    <a:bodyPr/>
                    <a:lstStyle/>
                    <a:p>
                      <a:pPr algn="ctr"/>
                      <a:r>
                        <a:rPr lang="en-US" sz="3600" b="1" dirty="0">
                          <a:solidFill>
                            <a:srgbClr val="00B050"/>
                          </a:solidFill>
                          <a:latin typeface="Bookman Old Style" pitchFamily="18" charset="0"/>
                        </a:rPr>
                        <a:t>Telugu</a:t>
                      </a:r>
                      <a:endParaRPr lang="en-US" sz="3600" b="1" dirty="0">
                        <a:solidFill>
                          <a:srgbClr val="002060"/>
                        </a:solidFill>
                      </a:endParaRPr>
                    </a:p>
                  </a:txBody>
                  <a:tcPr marL="51442" marR="51442" marT="25697" marB="25697" anchor="ctr"/>
                </a:tc>
                <a:tc>
                  <a:txBody>
                    <a:bodyPr/>
                    <a:lstStyle/>
                    <a:p>
                      <a:pPr algn="ctr"/>
                      <a:r>
                        <a:rPr lang="en-US" sz="3600" b="1" dirty="0" err="1">
                          <a:solidFill>
                            <a:srgbClr val="00B050"/>
                          </a:solidFill>
                          <a:latin typeface="Bookman Old Style" pitchFamily="18" charset="0"/>
                        </a:rPr>
                        <a:t>Maths</a:t>
                      </a:r>
                      <a:endParaRPr lang="en-US" sz="3600" b="1" dirty="0">
                        <a:solidFill>
                          <a:srgbClr val="002060"/>
                        </a:solidFill>
                      </a:endParaRPr>
                    </a:p>
                  </a:txBody>
                  <a:tcPr marL="51442" marR="51442" marT="25697" marB="25697" anchor="ctr"/>
                </a:tc>
                <a:extLst>
                  <a:ext uri="{0D108BD9-81ED-4DB2-BD59-A6C34878D82A}">
                    <a16:rowId xmlns:a16="http://schemas.microsoft.com/office/drawing/2014/main" val="10000"/>
                  </a:ext>
                </a:extLst>
              </a:tr>
            </a:tbl>
          </a:graphicData>
        </a:graphic>
      </p:graphicFrame>
      <p:graphicFrame>
        <p:nvGraphicFramePr>
          <p:cNvPr id="5" name="Table 4">
            <a:extLst>
              <a:ext uri="{FF2B5EF4-FFF2-40B4-BE49-F238E27FC236}">
                <a16:creationId xmlns:a16="http://schemas.microsoft.com/office/drawing/2014/main" id="{41FA09F7-3DF4-9036-5D6F-D5AC95CFB068}"/>
              </a:ext>
            </a:extLst>
          </p:cNvPr>
          <p:cNvGraphicFramePr>
            <a:graphicFrameLocks noGrp="1"/>
          </p:cNvGraphicFramePr>
          <p:nvPr/>
        </p:nvGraphicFramePr>
        <p:xfrm>
          <a:off x="2971800" y="228600"/>
          <a:ext cx="5394325" cy="1149350"/>
        </p:xfrm>
        <a:graphic>
          <a:graphicData uri="http://schemas.openxmlformats.org/drawingml/2006/table">
            <a:tbl>
              <a:tblPr firstRow="1" bandRow="1">
                <a:tableStyleId>{5940675A-B579-460E-94D1-54222C63F5DA}</a:tableStyleId>
              </a:tblPr>
              <a:tblGrid>
                <a:gridCol w="1980891">
                  <a:extLst>
                    <a:ext uri="{9D8B030D-6E8A-4147-A177-3AD203B41FA5}">
                      <a16:colId xmlns:a16="http://schemas.microsoft.com/office/drawing/2014/main" val="20000"/>
                    </a:ext>
                  </a:extLst>
                </a:gridCol>
                <a:gridCol w="1615325">
                  <a:extLst>
                    <a:ext uri="{9D8B030D-6E8A-4147-A177-3AD203B41FA5}">
                      <a16:colId xmlns:a16="http://schemas.microsoft.com/office/drawing/2014/main" val="20001"/>
                    </a:ext>
                  </a:extLst>
                </a:gridCol>
                <a:gridCol w="1798109">
                  <a:extLst>
                    <a:ext uri="{9D8B030D-6E8A-4147-A177-3AD203B41FA5}">
                      <a16:colId xmlns:a16="http://schemas.microsoft.com/office/drawing/2014/main" val="20002"/>
                    </a:ext>
                  </a:extLst>
                </a:gridCol>
              </a:tblGrid>
              <a:tr h="1149350">
                <a:tc>
                  <a:txBody>
                    <a:bodyPr/>
                    <a:lstStyle/>
                    <a:p>
                      <a:pPr algn="ctr"/>
                      <a:r>
                        <a:rPr lang="en-US" sz="7200" b="1" dirty="0">
                          <a:solidFill>
                            <a:srgbClr val="00B0F0"/>
                          </a:solidFill>
                        </a:rPr>
                        <a:t>0</a:t>
                      </a:r>
                    </a:p>
                  </a:txBody>
                  <a:tcPr marL="51442" marR="51442" marT="25732" marB="25732" anchor="ctr"/>
                </a:tc>
                <a:tc>
                  <a:txBody>
                    <a:bodyPr/>
                    <a:lstStyle/>
                    <a:p>
                      <a:pPr algn="ctr"/>
                      <a:r>
                        <a:rPr lang="en-US" sz="7200" b="1" dirty="0">
                          <a:solidFill>
                            <a:srgbClr val="00B0F0"/>
                          </a:solidFill>
                        </a:rPr>
                        <a:t>1</a:t>
                      </a:r>
                    </a:p>
                  </a:txBody>
                  <a:tcPr marL="51442" marR="51442" marT="25732" marB="25732" anchor="ctr"/>
                </a:tc>
                <a:tc>
                  <a:txBody>
                    <a:bodyPr/>
                    <a:lstStyle/>
                    <a:p>
                      <a:pPr algn="ctr"/>
                      <a:r>
                        <a:rPr lang="en-US" sz="7200" b="1" dirty="0">
                          <a:solidFill>
                            <a:srgbClr val="00B0F0"/>
                          </a:solidFill>
                        </a:rPr>
                        <a:t>2</a:t>
                      </a:r>
                    </a:p>
                  </a:txBody>
                  <a:tcPr marL="51442" marR="51442" marT="25732" marB="25732" anchor="ctr"/>
                </a:tc>
                <a:extLst>
                  <a:ext uri="{0D108BD9-81ED-4DB2-BD59-A6C34878D82A}">
                    <a16:rowId xmlns:a16="http://schemas.microsoft.com/office/drawing/2014/main" val="10000"/>
                  </a:ext>
                </a:extLst>
              </a:tr>
            </a:tbl>
          </a:graphicData>
        </a:graphic>
      </p:graphicFrame>
      <p:graphicFrame>
        <p:nvGraphicFramePr>
          <p:cNvPr id="6" name="Table 5">
            <a:extLst>
              <a:ext uri="{FF2B5EF4-FFF2-40B4-BE49-F238E27FC236}">
                <a16:creationId xmlns:a16="http://schemas.microsoft.com/office/drawing/2014/main" id="{AC7025E9-67EB-F87D-5959-0979EE498F11}"/>
              </a:ext>
            </a:extLst>
          </p:cNvPr>
          <p:cNvGraphicFramePr>
            <a:graphicFrameLocks noGrp="1"/>
          </p:cNvGraphicFramePr>
          <p:nvPr/>
        </p:nvGraphicFramePr>
        <p:xfrm>
          <a:off x="3236913" y="4759325"/>
          <a:ext cx="5160962" cy="874713"/>
        </p:xfrm>
        <a:graphic>
          <a:graphicData uri="http://schemas.openxmlformats.org/drawingml/2006/table">
            <a:tbl>
              <a:tblPr firstRow="1" bandRow="1">
                <a:tableStyleId>{5940675A-B579-460E-94D1-54222C63F5DA}</a:tableStyleId>
              </a:tblPr>
              <a:tblGrid>
                <a:gridCol w="5160962">
                  <a:extLst>
                    <a:ext uri="{9D8B030D-6E8A-4147-A177-3AD203B41FA5}">
                      <a16:colId xmlns:a16="http://schemas.microsoft.com/office/drawing/2014/main" val="20000"/>
                    </a:ext>
                  </a:extLst>
                </a:gridCol>
              </a:tblGrid>
              <a:tr h="874713">
                <a:tc>
                  <a:txBody>
                    <a:bodyPr/>
                    <a:lstStyle/>
                    <a:p>
                      <a:pPr algn="ctr"/>
                      <a:r>
                        <a:rPr lang="en-US" sz="5400" b="1" dirty="0">
                          <a:solidFill>
                            <a:srgbClr val="002060"/>
                          </a:solidFill>
                          <a:latin typeface="Bookman Old Style" pitchFamily="18" charset="0"/>
                        </a:rPr>
                        <a:t>Tamil</a:t>
                      </a:r>
                      <a:endParaRPr lang="en-US" sz="5400" b="1" dirty="0">
                        <a:solidFill>
                          <a:srgbClr val="002060"/>
                        </a:solidFill>
                      </a:endParaRPr>
                    </a:p>
                  </a:txBody>
                  <a:tcPr marL="51431" marR="51431" marT="25727" marB="25727" anchor="ctr"/>
                </a:tc>
                <a:extLst>
                  <a:ext uri="{0D108BD9-81ED-4DB2-BD59-A6C34878D82A}">
                    <a16:rowId xmlns:a16="http://schemas.microsoft.com/office/drawing/2014/main" val="10000"/>
                  </a:ext>
                </a:extLst>
              </a:tr>
            </a:tbl>
          </a:graphicData>
        </a:graphic>
      </p:graphicFrame>
      <p:sp>
        <p:nvSpPr>
          <p:cNvPr id="58396" name="Rectangle 2">
            <a:extLst>
              <a:ext uri="{FF2B5EF4-FFF2-40B4-BE49-F238E27FC236}">
                <a16:creationId xmlns:a16="http://schemas.microsoft.com/office/drawing/2014/main" id="{F5E50A60-FCAE-8D4E-22B1-1DB5177DB171}"/>
              </a:ext>
            </a:extLst>
          </p:cNvPr>
          <p:cNvSpPr>
            <a:spLocks noChangeArrowheads="1"/>
          </p:cNvSpPr>
          <p:nvPr/>
        </p:nvSpPr>
        <p:spPr bwMode="auto">
          <a:xfrm>
            <a:off x="457200" y="3276600"/>
            <a:ext cx="589438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ctr" eaLnBrk="1" hangingPunct="1"/>
            <a:r>
              <a:rPr lang="en-US" altLang="en-US" sz="4400" b="1">
                <a:solidFill>
                  <a:srgbClr val="0000FF"/>
                </a:solidFill>
                <a:latin typeface="Bookman Old Style" panose="02050604050505020204" pitchFamily="18" charset="0"/>
              </a:rPr>
              <a:t>del MySubjects[1:3]</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DE85E1"/>
        </a:solidFill>
        <a:effectLst/>
      </p:bgPr>
    </p:bg>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946B50FC-FA50-B3F1-D269-DF7657290349}"/>
              </a:ext>
            </a:extLst>
          </p:cNvPr>
          <p:cNvSpPr>
            <a:spLocks noChangeArrowheads="1"/>
          </p:cNvSpPr>
          <p:nvPr/>
        </p:nvSpPr>
        <p:spPr bwMode="auto">
          <a:xfrm>
            <a:off x="152400" y="920750"/>
            <a:ext cx="116586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4000" b="1">
                <a:solidFill>
                  <a:srgbClr val="002060"/>
                </a:solidFill>
                <a:latin typeface="Bookman Old Style" panose="02050604050505020204" pitchFamily="18" charset="0"/>
              </a:rPr>
              <a:t>&gt;&gt;&gt; del MySubjects, </a:t>
            </a:r>
          </a:p>
          <a:p>
            <a:pPr algn="just" eaLnBrk="1" hangingPunct="1"/>
            <a:r>
              <a:rPr lang="en-US" altLang="en-US" sz="4000" b="1">
                <a:solidFill>
                  <a:srgbClr val="002060"/>
                </a:solidFill>
                <a:latin typeface="Bookman Old Style" panose="02050604050505020204" pitchFamily="18" charset="0"/>
              </a:rPr>
              <a:t>&gt;&gt;&gt; print (Mysubjects)</a:t>
            </a:r>
          </a:p>
          <a:p>
            <a:pPr algn="just" eaLnBrk="1" hangingPunct="1"/>
            <a:r>
              <a:rPr lang="en-US" altLang="en-US" sz="4000" b="1">
                <a:solidFill>
                  <a:srgbClr val="002060"/>
                </a:solidFill>
                <a:latin typeface="Bookman Old Style" panose="02050604050505020204" pitchFamily="18" charset="0"/>
              </a:rPr>
              <a:t>deletes the list MySubjects entirely. </a:t>
            </a:r>
          </a:p>
          <a:p>
            <a:pPr algn="just" eaLnBrk="1" hangingPunct="1"/>
            <a:r>
              <a:rPr lang="en-US" altLang="en-US" sz="4000" b="1">
                <a:solidFill>
                  <a:srgbClr val="002060"/>
                </a:solidFill>
                <a:latin typeface="Bookman Old Style" panose="02050604050505020204" pitchFamily="18" charset="0"/>
              </a:rPr>
              <a:t>When you try to print the elements, Python shows an error as the list is not defined. </a:t>
            </a:r>
          </a:p>
          <a:p>
            <a:pPr algn="just" eaLnBrk="1" hangingPunct="1"/>
            <a:r>
              <a:rPr lang="en-US" altLang="en-US" sz="4000" b="1">
                <a:solidFill>
                  <a:srgbClr val="002060"/>
                </a:solidFill>
                <a:latin typeface="Bookman Old Style" panose="02050604050505020204" pitchFamily="18" charset="0"/>
              </a:rPr>
              <a:t>Which means, the list MySubjects has been completely deleted.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96BADE"/>
        </a:solidFill>
        <a:effectLst/>
      </p:bgPr>
    </p:bg>
    <p:spTree>
      <p:nvGrpSpPr>
        <p:cNvPr id="1" name=""/>
        <p:cNvGrpSpPr/>
        <p:nvPr/>
      </p:nvGrpSpPr>
      <p:grpSpPr>
        <a:xfrm>
          <a:off x="0" y="0"/>
          <a:ext cx="0" cy="0"/>
          <a:chOff x="0" y="0"/>
          <a:chExt cx="0" cy="0"/>
        </a:xfrm>
      </p:grpSpPr>
      <p:sp>
        <p:nvSpPr>
          <p:cNvPr id="60418" name="Rectangle 1">
            <a:extLst>
              <a:ext uri="{FF2B5EF4-FFF2-40B4-BE49-F238E27FC236}">
                <a16:creationId xmlns:a16="http://schemas.microsoft.com/office/drawing/2014/main" id="{27D1D631-7BC4-0C5F-C648-DF8EFFC60998}"/>
              </a:ext>
            </a:extLst>
          </p:cNvPr>
          <p:cNvSpPr>
            <a:spLocks noChangeArrowheads="1"/>
          </p:cNvSpPr>
          <p:nvPr/>
        </p:nvSpPr>
        <p:spPr bwMode="auto">
          <a:xfrm>
            <a:off x="228600" y="152400"/>
            <a:ext cx="113538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4400" b="1">
                <a:solidFill>
                  <a:srgbClr val="002060"/>
                </a:solidFill>
                <a:latin typeface="Agency FB" panose="020B0503020202020204" pitchFamily="34" charset="0"/>
              </a:rPr>
              <a:t>The </a:t>
            </a:r>
            <a:r>
              <a:rPr lang="en-US" altLang="en-US" sz="4400" b="1">
                <a:solidFill>
                  <a:srgbClr val="00B050"/>
                </a:solidFill>
                <a:latin typeface="Agency FB" panose="020B0503020202020204" pitchFamily="34" charset="0"/>
              </a:rPr>
              <a:t>remove( ) </a:t>
            </a:r>
            <a:r>
              <a:rPr lang="en-US" altLang="en-US" sz="4400" b="1">
                <a:solidFill>
                  <a:srgbClr val="002060"/>
                </a:solidFill>
                <a:latin typeface="Agency FB" panose="020B0503020202020204" pitchFamily="34" charset="0"/>
              </a:rPr>
              <a:t>function can also be used to delete one or more elements if the index value is not known. </a:t>
            </a:r>
          </a:p>
          <a:p>
            <a:pPr algn="just" eaLnBrk="1" hangingPunct="1"/>
            <a:r>
              <a:rPr lang="en-US" altLang="en-US" sz="4400" b="1">
                <a:solidFill>
                  <a:srgbClr val="002060"/>
                </a:solidFill>
                <a:latin typeface="Agency FB" panose="020B0503020202020204" pitchFamily="34" charset="0"/>
              </a:rPr>
              <a:t>Apart from remove( ) function, </a:t>
            </a:r>
            <a:r>
              <a:rPr lang="en-US" altLang="en-US" sz="4400" b="1">
                <a:solidFill>
                  <a:srgbClr val="00B050"/>
                </a:solidFill>
                <a:latin typeface="Agency FB" panose="020B0503020202020204" pitchFamily="34" charset="0"/>
              </a:rPr>
              <a:t>pop( ) </a:t>
            </a:r>
            <a:r>
              <a:rPr lang="en-US" altLang="en-US" sz="4400" b="1">
                <a:solidFill>
                  <a:srgbClr val="002060"/>
                </a:solidFill>
                <a:latin typeface="Agency FB" panose="020B0503020202020204" pitchFamily="34" charset="0"/>
              </a:rPr>
              <a:t>function can also be used to delete an element using the given index value. </a:t>
            </a:r>
          </a:p>
        </p:txBody>
      </p:sp>
      <p:sp>
        <p:nvSpPr>
          <p:cNvPr id="60419" name="Rectangle 2">
            <a:extLst>
              <a:ext uri="{FF2B5EF4-FFF2-40B4-BE49-F238E27FC236}">
                <a16:creationId xmlns:a16="http://schemas.microsoft.com/office/drawing/2014/main" id="{95EB0A2C-70FB-3D7F-7326-4ABAEDFAF1A1}"/>
              </a:ext>
            </a:extLst>
          </p:cNvPr>
          <p:cNvSpPr>
            <a:spLocks noChangeArrowheads="1"/>
          </p:cNvSpPr>
          <p:nvPr/>
        </p:nvSpPr>
        <p:spPr bwMode="auto">
          <a:xfrm>
            <a:off x="304800" y="3635375"/>
            <a:ext cx="115824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eaLnBrk="1" hangingPunct="1"/>
            <a:r>
              <a:rPr lang="en-US" altLang="en-US" sz="3200" b="1">
                <a:solidFill>
                  <a:srgbClr val="00B050"/>
                </a:solidFill>
                <a:latin typeface="Bookman Old Style" panose="02050604050505020204" pitchFamily="18" charset="0"/>
              </a:rPr>
              <a:t>MyList=[12,89,34,'Kannan', 'Gowrisankar', 'Lenin']</a:t>
            </a:r>
          </a:p>
          <a:p>
            <a:pPr eaLnBrk="1" hangingPunct="1"/>
            <a:r>
              <a:rPr lang="en-US" altLang="en-US" sz="3200" b="1">
                <a:solidFill>
                  <a:srgbClr val="00B050"/>
                </a:solidFill>
                <a:latin typeface="Bookman Old Style" panose="02050604050505020204" pitchFamily="18" charset="0"/>
              </a:rPr>
              <a:t>print(MyList)</a:t>
            </a:r>
          </a:p>
          <a:p>
            <a:pPr eaLnBrk="1" hangingPunct="1"/>
            <a:r>
              <a:rPr lang="en-US" altLang="en-US" sz="3200" b="1">
                <a:solidFill>
                  <a:srgbClr val="00B050"/>
                </a:solidFill>
                <a:latin typeface="Bookman Old Style" panose="02050604050505020204" pitchFamily="18" charset="0"/>
              </a:rPr>
              <a:t>MyList.remove(89)</a:t>
            </a:r>
          </a:p>
          <a:p>
            <a:pPr eaLnBrk="1" hangingPunct="1"/>
            <a:r>
              <a:rPr lang="en-US" altLang="en-US" sz="3200" b="1">
                <a:solidFill>
                  <a:srgbClr val="00B050"/>
                </a:solidFill>
                <a:latin typeface="Bookman Old Style" panose="02050604050505020204" pitchFamily="18" charset="0"/>
              </a:rPr>
              <a:t>print(MyList</a:t>
            </a:r>
            <a:r>
              <a:rPr lang="en-US" altLang="en-US" sz="2000" b="1">
                <a:solidFill>
                  <a:srgbClr val="00B050"/>
                </a:solidFill>
                <a:latin typeface="Bookman Old Style" panose="02050604050505020204" pitchFamily="18" charset="0"/>
              </a:rPr>
              <a:t>)</a:t>
            </a:r>
            <a:endParaRPr lang="en-US" altLang="en-US" sz="2400" b="1">
              <a:solidFill>
                <a:srgbClr val="00B050"/>
              </a:solidFill>
              <a:latin typeface="Bookman Old Style" panose="02050604050505020204" pitchFamily="18" charset="0"/>
            </a:endParaRPr>
          </a:p>
        </p:txBody>
      </p:sp>
      <p:sp>
        <p:nvSpPr>
          <p:cNvPr id="60420" name="Rectangle 3">
            <a:extLst>
              <a:ext uri="{FF2B5EF4-FFF2-40B4-BE49-F238E27FC236}">
                <a16:creationId xmlns:a16="http://schemas.microsoft.com/office/drawing/2014/main" id="{399A36ED-C751-1636-8ABC-00B25967207E}"/>
              </a:ext>
            </a:extLst>
          </p:cNvPr>
          <p:cNvSpPr>
            <a:spLocks noChangeArrowheads="1"/>
          </p:cNvSpPr>
          <p:nvPr/>
        </p:nvSpPr>
        <p:spPr bwMode="auto">
          <a:xfrm>
            <a:off x="228600" y="2849563"/>
            <a:ext cx="46482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4500" b="1">
                <a:solidFill>
                  <a:srgbClr val="0070C0"/>
                </a:solidFill>
                <a:latin typeface="Archery Black Condensed"/>
              </a:rPr>
              <a:t>Example</a:t>
            </a:r>
          </a:p>
        </p:txBody>
      </p:sp>
      <p:sp>
        <p:nvSpPr>
          <p:cNvPr id="60421" name="Rectangle 4">
            <a:extLst>
              <a:ext uri="{FF2B5EF4-FFF2-40B4-BE49-F238E27FC236}">
                <a16:creationId xmlns:a16="http://schemas.microsoft.com/office/drawing/2014/main" id="{13855E93-ACC0-16C3-92ED-0340A684AA82}"/>
              </a:ext>
            </a:extLst>
          </p:cNvPr>
          <p:cNvSpPr>
            <a:spLocks noChangeArrowheads="1"/>
          </p:cNvSpPr>
          <p:nvPr/>
        </p:nvSpPr>
        <p:spPr bwMode="auto">
          <a:xfrm>
            <a:off x="3408363" y="5394325"/>
            <a:ext cx="8761412"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r" eaLnBrk="1" hangingPunct="1"/>
            <a:r>
              <a:rPr lang="fi-FI" altLang="en-US" sz="2800" b="1">
                <a:solidFill>
                  <a:srgbClr val="990099"/>
                </a:solidFill>
                <a:latin typeface="Bookman Old Style" panose="02050604050505020204" pitchFamily="18" charset="0"/>
              </a:rPr>
              <a:t>OUTPUT:</a:t>
            </a:r>
          </a:p>
          <a:p>
            <a:pPr algn="r" eaLnBrk="1" hangingPunct="1"/>
            <a:r>
              <a:rPr lang="fi-FI" altLang="en-US" sz="2800" b="1">
                <a:solidFill>
                  <a:srgbClr val="990099"/>
                </a:solidFill>
                <a:latin typeface="Bookman Old Style" panose="02050604050505020204" pitchFamily="18" charset="0"/>
              </a:rPr>
              <a:t>[12, 89, 34, 'Kannan', 'Gowrisankar', 'Lenin']</a:t>
            </a:r>
          </a:p>
          <a:p>
            <a:pPr algn="r" eaLnBrk="1" hangingPunct="1"/>
            <a:r>
              <a:rPr lang="fi-FI" altLang="en-US" sz="2800" b="1">
                <a:solidFill>
                  <a:srgbClr val="990099"/>
                </a:solidFill>
                <a:latin typeface="Bookman Old Style" panose="02050604050505020204" pitchFamily="18" charset="0"/>
              </a:rPr>
              <a:t>[12, 34, 'Kannan', 'Gowrisankar', 'Lenin']</a:t>
            </a:r>
            <a:endParaRPr lang="en-US" altLang="en-US" sz="2800" b="1">
              <a:solidFill>
                <a:srgbClr val="990099"/>
              </a:solidFill>
              <a:latin typeface="Bookman Old Style" panose="02050604050505020204"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6AA596-A082-0880-D815-409AC40B0270}"/>
              </a:ext>
            </a:extLst>
          </p:cNvPr>
          <p:cNvSpPr/>
          <p:nvPr/>
        </p:nvSpPr>
        <p:spPr>
          <a:xfrm>
            <a:off x="685800" y="152400"/>
            <a:ext cx="10820400" cy="1962150"/>
          </a:xfrm>
          <a:prstGeom prst="rect">
            <a:avLst/>
          </a:prstGeom>
        </p:spPr>
        <p:txBody>
          <a:bodyPr>
            <a:spAutoFit/>
          </a:bodyPr>
          <a:lstStyle/>
          <a:p>
            <a:pPr algn="just" eaLnBrk="1" fontAlgn="auto" hangingPunct="1">
              <a:spcBef>
                <a:spcPts val="0"/>
              </a:spcBef>
              <a:spcAft>
                <a:spcPts val="0"/>
              </a:spcAft>
              <a:defRPr/>
            </a:pPr>
            <a:r>
              <a:rPr lang="en-US" sz="3038" b="1" dirty="0">
                <a:solidFill>
                  <a:srgbClr val="002060"/>
                </a:solidFill>
                <a:latin typeface="Bookman Old Style" pitchFamily="18" charset="0"/>
              </a:rPr>
              <a:t>The function </a:t>
            </a:r>
            <a:r>
              <a:rPr lang="en-US" sz="3038" b="1" dirty="0">
                <a:solidFill>
                  <a:srgbClr val="00B050"/>
                </a:solidFill>
                <a:latin typeface="Bookman Old Style" pitchFamily="18" charset="0"/>
              </a:rPr>
              <a:t>clear( ) </a:t>
            </a:r>
            <a:r>
              <a:rPr lang="en-US" sz="3038" b="1" dirty="0">
                <a:solidFill>
                  <a:srgbClr val="002060"/>
                </a:solidFill>
                <a:latin typeface="Bookman Old Style" pitchFamily="18" charset="0"/>
              </a:rPr>
              <a:t>is used to delete all the elements in list, it deletes only the elements and retains the list. Remember that, the del statement deletes entire list.</a:t>
            </a:r>
          </a:p>
        </p:txBody>
      </p:sp>
      <p:sp>
        <p:nvSpPr>
          <p:cNvPr id="3" name="Rectangle 2">
            <a:extLst>
              <a:ext uri="{FF2B5EF4-FFF2-40B4-BE49-F238E27FC236}">
                <a16:creationId xmlns:a16="http://schemas.microsoft.com/office/drawing/2014/main" id="{3EB2CF27-CA45-A7EE-8274-D51E0AB6B0E3}"/>
              </a:ext>
            </a:extLst>
          </p:cNvPr>
          <p:cNvSpPr/>
          <p:nvPr/>
        </p:nvSpPr>
        <p:spPr>
          <a:xfrm>
            <a:off x="677863" y="4489450"/>
            <a:ext cx="10439400" cy="1962150"/>
          </a:xfrm>
          <a:prstGeom prst="rect">
            <a:avLst/>
          </a:prstGeom>
        </p:spPr>
        <p:txBody>
          <a:bodyPr>
            <a:spAutoFit/>
          </a:bodyPr>
          <a:lstStyle/>
          <a:p>
            <a:pPr algn="just" eaLnBrk="1" fontAlgn="auto" hangingPunct="1">
              <a:spcBef>
                <a:spcPts val="0"/>
              </a:spcBef>
              <a:spcAft>
                <a:spcPts val="0"/>
              </a:spcAft>
              <a:defRPr/>
            </a:pPr>
            <a:r>
              <a:rPr lang="en-US" sz="3038" b="1" dirty="0">
                <a:solidFill>
                  <a:srgbClr val="00B050"/>
                </a:solidFill>
                <a:latin typeface="Bookman Old Style" pitchFamily="18" charset="0"/>
              </a:rPr>
              <a:t>Python List pop()</a:t>
            </a:r>
          </a:p>
          <a:p>
            <a:pPr algn="just" eaLnBrk="1" fontAlgn="auto" hangingPunct="1">
              <a:spcBef>
                <a:spcPts val="0"/>
              </a:spcBef>
              <a:spcAft>
                <a:spcPts val="0"/>
              </a:spcAft>
              <a:defRPr/>
            </a:pPr>
            <a:r>
              <a:rPr lang="en-US" sz="3038" b="1" dirty="0">
                <a:solidFill>
                  <a:srgbClr val="002060"/>
                </a:solidFill>
                <a:latin typeface="Bookman Old Style" pitchFamily="18" charset="0"/>
              </a:rPr>
              <a:t>The pop() method removes the item at the given index from the list. </a:t>
            </a:r>
          </a:p>
          <a:p>
            <a:pPr algn="just" eaLnBrk="1" fontAlgn="auto" hangingPunct="1">
              <a:spcBef>
                <a:spcPts val="0"/>
              </a:spcBef>
              <a:spcAft>
                <a:spcPts val="0"/>
              </a:spcAft>
              <a:defRPr/>
            </a:pPr>
            <a:r>
              <a:rPr lang="en-US" sz="3038" b="1" dirty="0">
                <a:solidFill>
                  <a:srgbClr val="002060"/>
                </a:solidFill>
                <a:latin typeface="Bookman Old Style" pitchFamily="18" charset="0"/>
              </a:rPr>
              <a:t>The method also returns the removed item.</a:t>
            </a:r>
          </a:p>
        </p:txBody>
      </p:sp>
      <p:sp>
        <p:nvSpPr>
          <p:cNvPr id="61444" name="Rectangle 3">
            <a:extLst>
              <a:ext uri="{FF2B5EF4-FFF2-40B4-BE49-F238E27FC236}">
                <a16:creationId xmlns:a16="http://schemas.microsoft.com/office/drawing/2014/main" id="{FF79F8E7-D945-4E43-5073-5309819009E5}"/>
              </a:ext>
            </a:extLst>
          </p:cNvPr>
          <p:cNvSpPr>
            <a:spLocks noChangeArrowheads="1"/>
          </p:cNvSpPr>
          <p:nvPr/>
        </p:nvSpPr>
        <p:spPr bwMode="auto">
          <a:xfrm>
            <a:off x="685800" y="2325688"/>
            <a:ext cx="10820400" cy="1939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eaLnBrk="1" hangingPunct="1"/>
            <a:r>
              <a:rPr lang="en-US" altLang="en-US" sz="3600" b="1">
                <a:solidFill>
                  <a:srgbClr val="33CC33"/>
                </a:solidFill>
                <a:latin typeface="Bookman Old Style" panose="02050604050505020204" pitchFamily="18" charset="0"/>
                <a:cs typeface="Lucida Sans Unicode" panose="020B0602030504020204" pitchFamily="34" charset="0"/>
              </a:rPr>
              <a:t>clear( ) </a:t>
            </a:r>
            <a:r>
              <a:rPr lang="en-US" altLang="en-US" sz="2800">
                <a:solidFill>
                  <a:srgbClr val="0033CC"/>
                </a:solidFill>
                <a:latin typeface="Lucida Sans Unicode" panose="020B0602030504020204" pitchFamily="34" charset="0"/>
                <a:cs typeface="Lucida Sans Unicode" panose="020B0602030504020204" pitchFamily="34" charset="0"/>
              </a:rPr>
              <a:t>function removes only the elements and retains the list. Whenyou try to print the list which is already cleared, an empty square bracket is displayed without any elements, which means the list is empty.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578" name="Rectangle 1">
            <a:extLst>
              <a:ext uri="{FF2B5EF4-FFF2-40B4-BE49-F238E27FC236}">
                <a16:creationId xmlns:a16="http://schemas.microsoft.com/office/drawing/2014/main" id="{36B6F64F-98A3-9C99-3FB3-EC786FB24728}"/>
              </a:ext>
            </a:extLst>
          </p:cNvPr>
          <p:cNvSpPr>
            <a:spLocks noChangeArrowheads="1"/>
          </p:cNvSpPr>
          <p:nvPr/>
        </p:nvSpPr>
        <p:spPr bwMode="auto">
          <a:xfrm>
            <a:off x="381000" y="228600"/>
            <a:ext cx="11353800"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4400">
                <a:solidFill>
                  <a:srgbClr val="002060"/>
                </a:solidFill>
                <a:latin typeface="Bookman Old Style" panose="02050604050505020204" pitchFamily="18" charset="0"/>
              </a:rPr>
              <a:t>Python programming language has four collections of data types such as </a:t>
            </a:r>
            <a:r>
              <a:rPr lang="en-US" altLang="en-US" sz="4400" b="1">
                <a:solidFill>
                  <a:srgbClr val="00B050"/>
                </a:solidFill>
                <a:latin typeface="Bookman Old Style" panose="02050604050505020204" pitchFamily="18" charset="0"/>
              </a:rPr>
              <a:t>List, Tuples, Set and Dictionary. </a:t>
            </a:r>
          </a:p>
          <a:p>
            <a:pPr algn="just" eaLnBrk="1" hangingPunct="1"/>
            <a:endParaRPr lang="en-US" altLang="en-US" sz="4400">
              <a:solidFill>
                <a:srgbClr val="002060"/>
              </a:solidFill>
              <a:latin typeface="Bookman Old Style" panose="02050604050505020204" pitchFamily="18" charset="0"/>
            </a:endParaRPr>
          </a:p>
          <a:p>
            <a:pPr algn="just" eaLnBrk="1" hangingPunct="1"/>
            <a:r>
              <a:rPr lang="en-US" altLang="en-US" sz="4400">
                <a:solidFill>
                  <a:srgbClr val="002060"/>
                </a:solidFill>
                <a:latin typeface="Bookman Old Style" panose="02050604050505020204" pitchFamily="18" charset="0"/>
              </a:rPr>
              <a:t>A list in Python is known as a </a:t>
            </a:r>
            <a:r>
              <a:rPr lang="en-US" altLang="en-US" sz="4400" b="1">
                <a:solidFill>
                  <a:srgbClr val="002060"/>
                </a:solidFill>
                <a:latin typeface="Bookman Old Style" panose="02050604050505020204" pitchFamily="18" charset="0"/>
              </a:rPr>
              <a:t>“</a:t>
            </a:r>
            <a:r>
              <a:rPr lang="en-US" altLang="en-US" sz="4400" b="1">
                <a:solidFill>
                  <a:srgbClr val="00B050"/>
                </a:solidFill>
                <a:latin typeface="Bookman Old Style" panose="02050604050505020204" pitchFamily="18" charset="0"/>
              </a:rPr>
              <a:t>sequence data type</a:t>
            </a:r>
            <a:r>
              <a:rPr lang="en-US" altLang="en-US" sz="4400" b="1">
                <a:solidFill>
                  <a:srgbClr val="002060"/>
                </a:solidFill>
                <a:latin typeface="Bookman Old Style" panose="02050604050505020204" pitchFamily="18" charset="0"/>
              </a:rPr>
              <a:t>” </a:t>
            </a:r>
            <a:r>
              <a:rPr lang="en-US" altLang="en-US" sz="4400">
                <a:solidFill>
                  <a:srgbClr val="002060"/>
                </a:solidFill>
                <a:latin typeface="Bookman Old Style" panose="02050604050505020204" pitchFamily="18" charset="0"/>
              </a:rPr>
              <a:t>like strings. </a:t>
            </a:r>
          </a:p>
          <a:p>
            <a:pPr algn="just" eaLnBrk="1" hangingPunct="1"/>
            <a:endParaRPr lang="en-US" altLang="en-US" sz="4400">
              <a:solidFill>
                <a:srgbClr val="002060"/>
              </a:solidFill>
              <a:latin typeface="Bookman Old Style" panose="02050604050505020204" pitchFamily="18" charset="0"/>
            </a:endParaRPr>
          </a:p>
          <a:p>
            <a:pPr algn="just" eaLnBrk="1" hangingPunct="1"/>
            <a:r>
              <a:rPr lang="en-US" altLang="en-US" sz="4400">
                <a:solidFill>
                  <a:srgbClr val="002060"/>
                </a:solidFill>
                <a:latin typeface="Bookman Old Style" panose="02050604050505020204" pitchFamily="18" charset="0"/>
              </a:rPr>
              <a:t>It is an ordered collection of values enclosed within square brackets </a:t>
            </a:r>
            <a:r>
              <a:rPr lang="en-US" altLang="en-US" sz="2800" b="1">
                <a:solidFill>
                  <a:srgbClr val="7030A0"/>
                </a:solidFill>
                <a:latin typeface="Bookman Old Style" panose="02050604050505020204" pitchFamily="18" charset="0"/>
              </a:rPr>
              <a:t>[ ].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0">
              <a:srgbClr val="E9C8EF"/>
            </a:gs>
            <a:gs pos="100000">
              <a:srgbClr val="0033CC"/>
            </a:gs>
          </a:gsLst>
          <a:lin ang="5400000"/>
        </a:gradFill>
        <a:effectLst/>
      </p:bgPr>
    </p:bg>
    <p:spTree>
      <p:nvGrpSpPr>
        <p:cNvPr id="1" name=""/>
        <p:cNvGrpSpPr/>
        <p:nvPr/>
      </p:nvGrpSpPr>
      <p:grpSpPr>
        <a:xfrm>
          <a:off x="0" y="0"/>
          <a:ext cx="0" cy="0"/>
          <a:chOff x="0" y="0"/>
          <a:chExt cx="0" cy="0"/>
        </a:xfrm>
      </p:grpSpPr>
      <p:sp>
        <p:nvSpPr>
          <p:cNvPr id="62466" name="Rectangle 1">
            <a:extLst>
              <a:ext uri="{FF2B5EF4-FFF2-40B4-BE49-F238E27FC236}">
                <a16:creationId xmlns:a16="http://schemas.microsoft.com/office/drawing/2014/main" id="{CF6B7060-51CB-2900-669B-63799A7F5C0F}"/>
              </a:ext>
            </a:extLst>
          </p:cNvPr>
          <p:cNvSpPr>
            <a:spLocks noChangeArrowheads="1"/>
          </p:cNvSpPr>
          <p:nvPr/>
        </p:nvSpPr>
        <p:spPr bwMode="auto">
          <a:xfrm>
            <a:off x="228600" y="152400"/>
            <a:ext cx="3265488"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6600" b="1">
                <a:solidFill>
                  <a:srgbClr val="0070C0"/>
                </a:solidFill>
                <a:latin typeface="Archery Black Condensed"/>
              </a:rPr>
              <a:t>Syntax </a:t>
            </a:r>
          </a:p>
        </p:txBody>
      </p:sp>
      <p:sp>
        <p:nvSpPr>
          <p:cNvPr id="3" name="Rounded Rectangle 2">
            <a:extLst>
              <a:ext uri="{FF2B5EF4-FFF2-40B4-BE49-F238E27FC236}">
                <a16:creationId xmlns:a16="http://schemas.microsoft.com/office/drawing/2014/main" id="{EE443101-E3CF-86FF-1E80-CBB554386BD8}"/>
              </a:ext>
            </a:extLst>
          </p:cNvPr>
          <p:cNvSpPr/>
          <p:nvPr/>
        </p:nvSpPr>
        <p:spPr>
          <a:xfrm>
            <a:off x="228600" y="1690688"/>
            <a:ext cx="11963400" cy="3476625"/>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just" eaLnBrk="1" fontAlgn="auto" hangingPunct="1">
              <a:spcBef>
                <a:spcPts val="0"/>
              </a:spcBef>
              <a:spcAft>
                <a:spcPts val="0"/>
              </a:spcAft>
              <a:defRPr/>
            </a:pPr>
            <a:r>
              <a:rPr lang="en-US" sz="4400" b="1" dirty="0" err="1">
                <a:solidFill>
                  <a:srgbClr val="00B0F0"/>
                </a:solidFill>
              </a:rPr>
              <a:t>List.remove</a:t>
            </a:r>
            <a:r>
              <a:rPr lang="en-US" sz="4400" dirty="0"/>
              <a:t>(element) # to delete a particular element</a:t>
            </a:r>
          </a:p>
          <a:p>
            <a:pPr algn="just" eaLnBrk="1" fontAlgn="auto" hangingPunct="1">
              <a:spcBef>
                <a:spcPts val="0"/>
              </a:spcBef>
              <a:spcAft>
                <a:spcPts val="0"/>
              </a:spcAft>
              <a:defRPr/>
            </a:pPr>
            <a:r>
              <a:rPr lang="en-US" sz="4400" b="1" dirty="0" err="1">
                <a:solidFill>
                  <a:srgbClr val="00B0F0"/>
                </a:solidFill>
              </a:rPr>
              <a:t>List.pop</a:t>
            </a:r>
            <a:r>
              <a:rPr lang="en-US" sz="4400" dirty="0"/>
              <a:t>(index of an element)</a:t>
            </a:r>
          </a:p>
          <a:p>
            <a:pPr algn="just" eaLnBrk="1" fontAlgn="auto" hangingPunct="1">
              <a:spcBef>
                <a:spcPts val="0"/>
              </a:spcBef>
              <a:spcAft>
                <a:spcPts val="0"/>
              </a:spcAft>
              <a:defRPr/>
            </a:pPr>
            <a:r>
              <a:rPr lang="en-US" sz="4400" b="1" dirty="0" err="1">
                <a:solidFill>
                  <a:srgbClr val="00B0F0"/>
                </a:solidFill>
              </a:rPr>
              <a:t>List.clear</a:t>
            </a:r>
            <a:r>
              <a:rPr lang="en-US" sz="4400" dirty="0"/>
              <a:t>( )</a:t>
            </a:r>
            <a:endParaRPr lang="en-US" sz="4400" b="1" dirty="0">
              <a:solidFill>
                <a:srgbClr val="002060"/>
              </a:solidFill>
              <a:latin typeface="Bookman Old Style"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1">
          <a:gsLst>
            <a:gs pos="0">
              <a:srgbClr val="E9C8EF"/>
            </a:gs>
            <a:gs pos="100000">
              <a:srgbClr val="FF3399"/>
            </a:gs>
          </a:gsLst>
          <a:lin ang="5400000"/>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C3CD080-6D3C-7282-4EAD-934BB7814735}"/>
              </a:ext>
            </a:extLst>
          </p:cNvPr>
          <p:cNvSpPr/>
          <p:nvPr/>
        </p:nvSpPr>
        <p:spPr>
          <a:xfrm>
            <a:off x="533400" y="215900"/>
            <a:ext cx="5137150" cy="714375"/>
          </a:xfrm>
          <a:prstGeom prst="rect">
            <a:avLst/>
          </a:prstGeom>
        </p:spPr>
        <p:txBody>
          <a:bodyPr>
            <a:spAutoFit/>
          </a:bodyPr>
          <a:lstStyle/>
          <a:p>
            <a:pPr algn="just" eaLnBrk="1" fontAlgn="auto" hangingPunct="1">
              <a:spcBef>
                <a:spcPts val="0"/>
              </a:spcBef>
              <a:spcAft>
                <a:spcPts val="0"/>
              </a:spcAft>
              <a:defRPr/>
            </a:pPr>
            <a:r>
              <a:rPr lang="en-US" sz="4050" b="1" dirty="0">
                <a:solidFill>
                  <a:srgbClr val="0070C0"/>
                </a:solidFill>
                <a:latin typeface="Archery Black Condensed" pitchFamily="2" charset="0"/>
              </a:rPr>
              <a:t>Example</a:t>
            </a:r>
          </a:p>
        </p:txBody>
      </p:sp>
      <p:sp>
        <p:nvSpPr>
          <p:cNvPr id="63491" name="Rectangle 5">
            <a:extLst>
              <a:ext uri="{FF2B5EF4-FFF2-40B4-BE49-F238E27FC236}">
                <a16:creationId xmlns:a16="http://schemas.microsoft.com/office/drawing/2014/main" id="{A14861A7-94A9-56CA-981C-C9AEFA792839}"/>
              </a:ext>
            </a:extLst>
          </p:cNvPr>
          <p:cNvSpPr>
            <a:spLocks noChangeArrowheads="1"/>
          </p:cNvSpPr>
          <p:nvPr/>
        </p:nvSpPr>
        <p:spPr bwMode="auto">
          <a:xfrm>
            <a:off x="1752600" y="1092200"/>
            <a:ext cx="102108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eaLnBrk="1" hangingPunct="1"/>
            <a:r>
              <a:rPr lang="en-US" altLang="en-US" sz="3600">
                <a:solidFill>
                  <a:srgbClr val="0000FF"/>
                </a:solidFill>
                <a:latin typeface="MinionPro-Regular"/>
              </a:rPr>
              <a:t>&gt;&gt;&gt;</a:t>
            </a:r>
            <a:r>
              <a:rPr lang="fi-FI" altLang="en-US" sz="3600">
                <a:solidFill>
                  <a:srgbClr val="0000FF"/>
                </a:solidFill>
                <a:latin typeface="MinionPro-Regular"/>
              </a:rPr>
              <a:t>MyList=[12,89,34,'Kannan', 'Gowrisankar', 'Lenin']</a:t>
            </a:r>
            <a:endParaRPr lang="en-US" altLang="en-US" sz="3600">
              <a:solidFill>
                <a:srgbClr val="0000FF"/>
              </a:solidFill>
              <a:latin typeface="MinionPro-Regular"/>
            </a:endParaRPr>
          </a:p>
          <a:p>
            <a:pPr eaLnBrk="1" hangingPunct="1"/>
            <a:r>
              <a:rPr lang="en-US" altLang="en-US" sz="3600">
                <a:solidFill>
                  <a:srgbClr val="0000FF"/>
                </a:solidFill>
                <a:latin typeface="MinionPro-Regular"/>
              </a:rPr>
              <a:t>&gt;&gt;&gt; MyList.pop(1)</a:t>
            </a:r>
          </a:p>
          <a:p>
            <a:pPr eaLnBrk="1" hangingPunct="1"/>
            <a:r>
              <a:rPr lang="en-US" altLang="en-US" sz="3600">
                <a:solidFill>
                  <a:srgbClr val="0000FF"/>
                </a:solidFill>
                <a:latin typeface="MinionPro-Regular"/>
              </a:rPr>
              <a:t>89</a:t>
            </a:r>
          </a:p>
          <a:p>
            <a:pPr eaLnBrk="1" hangingPunct="1"/>
            <a:r>
              <a:rPr lang="en-US" altLang="en-US" sz="3600">
                <a:solidFill>
                  <a:srgbClr val="0000FF"/>
                </a:solidFill>
                <a:latin typeface="MinionPro-Regular"/>
              </a:rPr>
              <a:t>&gt;&gt;&gt; print(MyList)</a:t>
            </a:r>
          </a:p>
          <a:p>
            <a:pPr eaLnBrk="1" hangingPunct="1"/>
            <a:r>
              <a:rPr lang="fi-FI" altLang="en-US" sz="3600">
                <a:solidFill>
                  <a:srgbClr val="0000FF"/>
                </a:solidFill>
                <a:latin typeface="MinionPro-Regular"/>
              </a:rPr>
              <a:t>[12, 34, 'Kannan', 'Gowrisankar', 'Lenin']</a:t>
            </a:r>
            <a:endParaRPr lang="en-US" altLang="en-US" sz="3600">
              <a:solidFill>
                <a:srgbClr val="0000FF"/>
              </a:solidFill>
            </a:endParaRPr>
          </a:p>
        </p:txBody>
      </p:sp>
      <p:sp>
        <p:nvSpPr>
          <p:cNvPr id="7" name="Rectangle 6">
            <a:extLst>
              <a:ext uri="{FF2B5EF4-FFF2-40B4-BE49-F238E27FC236}">
                <a16:creationId xmlns:a16="http://schemas.microsoft.com/office/drawing/2014/main" id="{910E9937-E8D3-0F60-A626-C743303F5B18}"/>
              </a:ext>
            </a:extLst>
          </p:cNvPr>
          <p:cNvSpPr/>
          <p:nvPr/>
        </p:nvSpPr>
        <p:spPr>
          <a:xfrm>
            <a:off x="1752600" y="4121150"/>
            <a:ext cx="6096000" cy="2216150"/>
          </a:xfrm>
          <a:prstGeom prst="rect">
            <a:avLst/>
          </a:prstGeom>
        </p:spPr>
        <p:txBody>
          <a:bodyPr>
            <a:spAutoFit/>
          </a:bodyPr>
          <a:lstStyle/>
          <a:p>
            <a:pPr eaLnBrk="1" fontAlgn="auto" hangingPunct="1">
              <a:spcBef>
                <a:spcPts val="0"/>
              </a:spcBef>
              <a:spcAft>
                <a:spcPts val="0"/>
              </a:spcAft>
              <a:defRPr/>
            </a:pPr>
            <a:r>
              <a:rPr lang="en-US" sz="4000" dirty="0">
                <a:solidFill>
                  <a:schemeClr val="accent6">
                    <a:lumMod val="50000"/>
                  </a:schemeClr>
                </a:solidFill>
                <a:latin typeface="MinionPro-Regular"/>
              </a:rPr>
              <a:t>&gt;&gt;&gt; </a:t>
            </a:r>
            <a:r>
              <a:rPr lang="en-US" sz="4000" dirty="0" err="1">
                <a:solidFill>
                  <a:schemeClr val="accent6">
                    <a:lumMod val="50000"/>
                  </a:schemeClr>
                </a:solidFill>
                <a:latin typeface="MinionPro-Regular"/>
              </a:rPr>
              <a:t>MyList.clear</a:t>
            </a:r>
            <a:r>
              <a:rPr lang="en-US" sz="4000" dirty="0">
                <a:solidFill>
                  <a:schemeClr val="accent6">
                    <a:lumMod val="50000"/>
                  </a:schemeClr>
                </a:solidFill>
                <a:latin typeface="MinionPro-Regular"/>
              </a:rPr>
              <a:t>( )</a:t>
            </a:r>
          </a:p>
          <a:p>
            <a:pPr eaLnBrk="1" fontAlgn="auto" hangingPunct="1">
              <a:spcBef>
                <a:spcPts val="0"/>
              </a:spcBef>
              <a:spcAft>
                <a:spcPts val="0"/>
              </a:spcAft>
              <a:defRPr/>
            </a:pPr>
            <a:r>
              <a:rPr lang="en-US" sz="4000" dirty="0">
                <a:solidFill>
                  <a:schemeClr val="accent6">
                    <a:lumMod val="50000"/>
                  </a:schemeClr>
                </a:solidFill>
                <a:latin typeface="MinionPro-Regular"/>
              </a:rPr>
              <a:t>&gt;&gt;&gt; print(</a:t>
            </a:r>
            <a:r>
              <a:rPr lang="en-US" sz="4000" dirty="0" err="1">
                <a:solidFill>
                  <a:schemeClr val="accent6">
                    <a:lumMod val="50000"/>
                  </a:schemeClr>
                </a:solidFill>
                <a:latin typeface="MinionPro-Regular"/>
              </a:rPr>
              <a:t>MyList</a:t>
            </a:r>
            <a:r>
              <a:rPr lang="en-US" sz="4000" dirty="0">
                <a:solidFill>
                  <a:schemeClr val="accent6">
                    <a:lumMod val="50000"/>
                  </a:schemeClr>
                </a:solidFill>
                <a:latin typeface="MinionPro-Regular"/>
              </a:rPr>
              <a:t>)</a:t>
            </a:r>
          </a:p>
          <a:p>
            <a:pPr eaLnBrk="1" fontAlgn="auto" hangingPunct="1">
              <a:spcBef>
                <a:spcPts val="0"/>
              </a:spcBef>
              <a:spcAft>
                <a:spcPts val="0"/>
              </a:spcAft>
              <a:defRPr/>
            </a:pPr>
            <a:r>
              <a:rPr lang="en-US" sz="4000" dirty="0">
                <a:solidFill>
                  <a:schemeClr val="accent6">
                    <a:lumMod val="50000"/>
                  </a:schemeClr>
                </a:solidFill>
                <a:latin typeface="MinionPro-Regular"/>
              </a:rPr>
              <a:t>[ ]</a:t>
            </a:r>
            <a:endParaRPr lang="en-US" dirty="0">
              <a:solidFill>
                <a:schemeClr val="accent6">
                  <a:lumMod val="50000"/>
                </a:schemeClr>
              </a:solidFill>
              <a:latin typeface="MinionPro-Regular"/>
            </a:endParaRPr>
          </a:p>
          <a:p>
            <a:pPr eaLnBrk="1" fontAlgn="auto" hangingPunct="1">
              <a:spcBef>
                <a:spcPts val="0"/>
              </a:spcBef>
              <a:spcAft>
                <a:spcPts val="0"/>
              </a:spcAft>
              <a:defRPr/>
            </a:pPr>
            <a:endParaRPr lang="en-US" dirty="0">
              <a:latin typeface="+mn-l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0">
              <a:srgbClr val="E9C8EF"/>
            </a:gs>
            <a:gs pos="100000">
              <a:srgbClr val="00FF00"/>
            </a:gs>
          </a:gsLst>
          <a:lin ang="5400000"/>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A14368C-A5A2-209C-7B2B-1CA827D439B0}"/>
              </a:ext>
            </a:extLst>
          </p:cNvPr>
          <p:cNvSpPr/>
          <p:nvPr/>
        </p:nvSpPr>
        <p:spPr>
          <a:xfrm>
            <a:off x="152400" y="0"/>
            <a:ext cx="11887200" cy="1087438"/>
          </a:xfrm>
          <a:prstGeom prst="rect">
            <a:avLst/>
          </a:prstGeom>
        </p:spPr>
        <p:txBody>
          <a:bodyPr>
            <a:spAutoFit/>
          </a:bodyPr>
          <a:lstStyle/>
          <a:p>
            <a:pPr algn="ctr" eaLnBrk="1" fontAlgn="auto" hangingPunct="1">
              <a:spcBef>
                <a:spcPts val="0"/>
              </a:spcBef>
              <a:spcAft>
                <a:spcPts val="0"/>
              </a:spcAft>
              <a:defRPr/>
            </a:pPr>
            <a:r>
              <a:rPr lang="en-US" sz="6469" b="1" dirty="0">
                <a:solidFill>
                  <a:srgbClr val="7030A0"/>
                </a:solidFill>
                <a:effectLst>
                  <a:outerShdw blurRad="38100" dist="38100" dir="2700000" algn="tl">
                    <a:srgbClr val="000000">
                      <a:alpha val="43137"/>
                    </a:srgbClr>
                  </a:outerShdw>
                </a:effectLst>
                <a:latin typeface="AddJazz" pitchFamily="2" charset="0"/>
              </a:rPr>
              <a:t>List and range ( ) function </a:t>
            </a:r>
          </a:p>
        </p:txBody>
      </p:sp>
      <p:sp>
        <p:nvSpPr>
          <p:cNvPr id="64515" name="Rectangle 2">
            <a:extLst>
              <a:ext uri="{FF2B5EF4-FFF2-40B4-BE49-F238E27FC236}">
                <a16:creationId xmlns:a16="http://schemas.microsoft.com/office/drawing/2014/main" id="{BBFBD43D-F379-78A9-C999-6A46A8CD07CC}"/>
              </a:ext>
            </a:extLst>
          </p:cNvPr>
          <p:cNvSpPr>
            <a:spLocks noChangeArrowheads="1"/>
          </p:cNvSpPr>
          <p:nvPr/>
        </p:nvSpPr>
        <p:spPr bwMode="auto">
          <a:xfrm>
            <a:off x="304800" y="1258888"/>
            <a:ext cx="11582400"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4400" b="1">
                <a:solidFill>
                  <a:srgbClr val="0070C0"/>
                </a:solidFill>
                <a:latin typeface="Bookman Old Style" panose="02050604050505020204" pitchFamily="18" charset="0"/>
              </a:rPr>
              <a:t>The </a:t>
            </a:r>
            <a:r>
              <a:rPr lang="en-US" altLang="en-US" sz="4400" b="1">
                <a:solidFill>
                  <a:srgbClr val="00B050"/>
                </a:solidFill>
                <a:latin typeface="Bookman Old Style" panose="02050604050505020204" pitchFamily="18" charset="0"/>
              </a:rPr>
              <a:t>range( ) </a:t>
            </a:r>
            <a:r>
              <a:rPr lang="en-US" altLang="en-US" sz="4400" b="1">
                <a:solidFill>
                  <a:srgbClr val="0070C0"/>
                </a:solidFill>
                <a:latin typeface="Bookman Old Style" panose="02050604050505020204" pitchFamily="18" charset="0"/>
              </a:rPr>
              <a:t>is a function used to generate a series of values in Python. </a:t>
            </a:r>
          </a:p>
          <a:p>
            <a:pPr algn="just" eaLnBrk="1" hangingPunct="1"/>
            <a:r>
              <a:rPr lang="en-US" altLang="en-US" sz="4400" b="1">
                <a:solidFill>
                  <a:srgbClr val="0070C0"/>
                </a:solidFill>
                <a:latin typeface="Bookman Old Style" panose="02050604050505020204" pitchFamily="18" charset="0"/>
              </a:rPr>
              <a:t>Using range( ) function, you can create list with series of values. </a:t>
            </a:r>
          </a:p>
          <a:p>
            <a:pPr algn="just" eaLnBrk="1" hangingPunct="1"/>
            <a:r>
              <a:rPr lang="en-US" altLang="en-US" sz="4400" b="1">
                <a:solidFill>
                  <a:srgbClr val="0070C0"/>
                </a:solidFill>
                <a:latin typeface="Bookman Old Style" panose="02050604050505020204" pitchFamily="18" charset="0"/>
              </a:rPr>
              <a:t>The range( ) function has three arguments.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0000"/>
            </a:gs>
            <a:gs pos="100000">
              <a:srgbClr val="89ADDB"/>
            </a:gs>
          </a:gsLst>
          <a:lin ang="5400000"/>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8C1507-123D-B691-BA45-D396BC447D17}"/>
              </a:ext>
            </a:extLst>
          </p:cNvPr>
          <p:cNvSpPr/>
          <p:nvPr/>
        </p:nvSpPr>
        <p:spPr>
          <a:xfrm>
            <a:off x="509588" y="107950"/>
            <a:ext cx="2068512" cy="854075"/>
          </a:xfrm>
          <a:prstGeom prst="rect">
            <a:avLst/>
          </a:prstGeom>
        </p:spPr>
        <p:txBody>
          <a:bodyPr wrap="none">
            <a:spAutoFit/>
          </a:bodyPr>
          <a:lstStyle/>
          <a:p>
            <a:pPr algn="just" eaLnBrk="1" fontAlgn="auto" hangingPunct="1">
              <a:spcBef>
                <a:spcPts val="0"/>
              </a:spcBef>
              <a:spcAft>
                <a:spcPts val="0"/>
              </a:spcAft>
              <a:defRPr/>
            </a:pPr>
            <a:r>
              <a:rPr lang="en-US" sz="4950" b="1" dirty="0">
                <a:solidFill>
                  <a:srgbClr val="0070C0"/>
                </a:solidFill>
                <a:latin typeface="Archery Black Condensed" pitchFamily="2" charset="0"/>
              </a:rPr>
              <a:t>Syntax </a:t>
            </a:r>
          </a:p>
        </p:txBody>
      </p:sp>
      <p:sp>
        <p:nvSpPr>
          <p:cNvPr id="3" name="Rounded Rectangle 2">
            <a:extLst>
              <a:ext uri="{FF2B5EF4-FFF2-40B4-BE49-F238E27FC236}">
                <a16:creationId xmlns:a16="http://schemas.microsoft.com/office/drawing/2014/main" id="{8EC2313F-F6DC-7009-E802-8F6A93E6E7ED}"/>
              </a:ext>
            </a:extLst>
          </p:cNvPr>
          <p:cNvSpPr/>
          <p:nvPr/>
        </p:nvSpPr>
        <p:spPr>
          <a:xfrm>
            <a:off x="533400" y="1225550"/>
            <a:ext cx="11353800" cy="1042988"/>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eaLnBrk="1" fontAlgn="auto" hangingPunct="1">
              <a:spcBef>
                <a:spcPts val="0"/>
              </a:spcBef>
              <a:spcAft>
                <a:spcPts val="0"/>
              </a:spcAft>
              <a:defRPr/>
            </a:pPr>
            <a:endParaRPr lang="en-US" sz="2250" dirty="0"/>
          </a:p>
          <a:p>
            <a:pPr algn="ctr" eaLnBrk="1" fontAlgn="auto" hangingPunct="1">
              <a:spcBef>
                <a:spcPts val="0"/>
              </a:spcBef>
              <a:spcAft>
                <a:spcPts val="0"/>
              </a:spcAft>
              <a:defRPr/>
            </a:pPr>
            <a:r>
              <a:rPr lang="en-US" sz="4800" b="1" dirty="0">
                <a:solidFill>
                  <a:srgbClr val="00B050"/>
                </a:solidFill>
              </a:rPr>
              <a:t>range</a:t>
            </a:r>
            <a:r>
              <a:rPr lang="en-US" sz="4800" b="1" dirty="0">
                <a:solidFill>
                  <a:srgbClr val="00B0F0"/>
                </a:solidFill>
              </a:rPr>
              <a:t> (start value, end value, step value)</a:t>
            </a:r>
          </a:p>
        </p:txBody>
      </p:sp>
      <p:sp>
        <p:nvSpPr>
          <p:cNvPr id="65540" name="Rectangle 3">
            <a:extLst>
              <a:ext uri="{FF2B5EF4-FFF2-40B4-BE49-F238E27FC236}">
                <a16:creationId xmlns:a16="http://schemas.microsoft.com/office/drawing/2014/main" id="{5B5169C4-84D3-2836-2EC9-994AF73C0550}"/>
              </a:ext>
            </a:extLst>
          </p:cNvPr>
          <p:cNvSpPr>
            <a:spLocks noChangeArrowheads="1"/>
          </p:cNvSpPr>
          <p:nvPr/>
        </p:nvSpPr>
        <p:spPr bwMode="auto">
          <a:xfrm>
            <a:off x="381000" y="2532063"/>
            <a:ext cx="116586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3600" b="1">
                <a:solidFill>
                  <a:srgbClr val="FF0000"/>
                </a:solidFill>
                <a:latin typeface="Bookman Old Style" panose="02050604050505020204" pitchFamily="18" charset="0"/>
              </a:rPr>
              <a:t>start value </a:t>
            </a:r>
            <a:r>
              <a:rPr lang="en-US" altLang="en-US" sz="3600" b="1">
                <a:solidFill>
                  <a:srgbClr val="00B050"/>
                </a:solidFill>
                <a:latin typeface="Bookman Old Style" panose="02050604050505020204" pitchFamily="18" charset="0"/>
              </a:rPr>
              <a:t>– beginning value of series. Zero is the default beginning value.</a:t>
            </a:r>
          </a:p>
          <a:p>
            <a:pPr algn="just" eaLnBrk="1" hangingPunct="1"/>
            <a:r>
              <a:rPr lang="en-US" altLang="en-US" sz="3600" b="1">
                <a:solidFill>
                  <a:srgbClr val="FF0000"/>
                </a:solidFill>
                <a:latin typeface="Bookman Old Style" panose="02050604050505020204" pitchFamily="18" charset="0"/>
              </a:rPr>
              <a:t>end value </a:t>
            </a:r>
            <a:r>
              <a:rPr lang="en-US" altLang="en-US" sz="3600" b="1">
                <a:solidFill>
                  <a:srgbClr val="00B050"/>
                </a:solidFill>
                <a:latin typeface="Bookman Old Style" panose="02050604050505020204" pitchFamily="18" charset="0"/>
              </a:rPr>
              <a:t>– upper limit of series. Python takes the ending value as upper limit – 1. </a:t>
            </a:r>
          </a:p>
          <a:p>
            <a:pPr algn="just" eaLnBrk="1" hangingPunct="1"/>
            <a:r>
              <a:rPr lang="en-US" altLang="en-US" sz="3600" b="1">
                <a:solidFill>
                  <a:srgbClr val="FF0000"/>
                </a:solidFill>
                <a:latin typeface="Bookman Old Style" panose="02050604050505020204" pitchFamily="18" charset="0"/>
              </a:rPr>
              <a:t>step value </a:t>
            </a:r>
            <a:r>
              <a:rPr lang="en-US" altLang="en-US" sz="3600" b="1">
                <a:solidFill>
                  <a:srgbClr val="00B050"/>
                </a:solidFill>
                <a:latin typeface="Bookman Old Style" panose="02050604050505020204" pitchFamily="18" charset="0"/>
              </a:rPr>
              <a:t>– It is an optional argument, which is used to generate different interval of values.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
            <a:extLst>
              <a:ext uri="{FF2B5EF4-FFF2-40B4-BE49-F238E27FC236}">
                <a16:creationId xmlns:a16="http://schemas.microsoft.com/office/drawing/2014/main" id="{5F950FD5-73F5-981F-C32E-EF5FEE82CBC2}"/>
              </a:ext>
            </a:extLst>
          </p:cNvPr>
          <p:cNvSpPr>
            <a:spLocks noChangeArrowheads="1"/>
          </p:cNvSpPr>
          <p:nvPr/>
        </p:nvSpPr>
        <p:spPr bwMode="auto">
          <a:xfrm>
            <a:off x="533400" y="923925"/>
            <a:ext cx="70675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eaLnBrk="1" hangingPunct="1"/>
            <a:r>
              <a:rPr lang="en-US" altLang="en-US" sz="3600" b="1">
                <a:solidFill>
                  <a:srgbClr val="00B050"/>
                </a:solidFill>
                <a:latin typeface="Bookman Old Style" panose="02050604050505020204" pitchFamily="18" charset="0"/>
              </a:rPr>
              <a:t>for x in range (1, 11):</a:t>
            </a:r>
          </a:p>
          <a:p>
            <a:pPr eaLnBrk="1" hangingPunct="1"/>
            <a:r>
              <a:rPr lang="en-US" altLang="en-US" sz="3600" b="1">
                <a:solidFill>
                  <a:srgbClr val="00B050"/>
                </a:solidFill>
                <a:latin typeface="Bookman Old Style" panose="02050604050505020204" pitchFamily="18" charset="0"/>
              </a:rPr>
              <a:t>	print(x)</a:t>
            </a:r>
          </a:p>
        </p:txBody>
      </p:sp>
      <p:sp>
        <p:nvSpPr>
          <p:cNvPr id="66563" name="Rectangle 2">
            <a:extLst>
              <a:ext uri="{FF2B5EF4-FFF2-40B4-BE49-F238E27FC236}">
                <a16:creationId xmlns:a16="http://schemas.microsoft.com/office/drawing/2014/main" id="{063640E3-9146-507E-D7C3-D5B77FBA975B}"/>
              </a:ext>
            </a:extLst>
          </p:cNvPr>
          <p:cNvSpPr>
            <a:spLocks noChangeArrowheads="1"/>
          </p:cNvSpPr>
          <p:nvPr/>
        </p:nvSpPr>
        <p:spPr bwMode="auto">
          <a:xfrm>
            <a:off x="533400" y="-49213"/>
            <a:ext cx="409575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5400" b="1">
                <a:solidFill>
                  <a:srgbClr val="0070C0"/>
                </a:solidFill>
                <a:latin typeface="Archery Black Condensed"/>
              </a:rPr>
              <a:t>Example</a:t>
            </a:r>
          </a:p>
        </p:txBody>
      </p:sp>
      <p:sp>
        <p:nvSpPr>
          <p:cNvPr id="66564" name="Rectangle 4">
            <a:extLst>
              <a:ext uri="{FF2B5EF4-FFF2-40B4-BE49-F238E27FC236}">
                <a16:creationId xmlns:a16="http://schemas.microsoft.com/office/drawing/2014/main" id="{0746BEC9-1162-18AB-2C53-E26DA3D18EFE}"/>
              </a:ext>
            </a:extLst>
          </p:cNvPr>
          <p:cNvSpPr>
            <a:spLocks noChangeArrowheads="1"/>
          </p:cNvSpPr>
          <p:nvPr/>
        </p:nvSpPr>
        <p:spPr bwMode="auto">
          <a:xfrm>
            <a:off x="4111625" y="2025650"/>
            <a:ext cx="196215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r" eaLnBrk="1" hangingPunct="1"/>
            <a:r>
              <a:rPr lang="en-US" altLang="en-US" sz="2800" b="1">
                <a:solidFill>
                  <a:srgbClr val="990099"/>
                </a:solidFill>
                <a:latin typeface="Bookman Old Style" panose="02050604050505020204" pitchFamily="18" charset="0"/>
              </a:rPr>
              <a:t>Output:</a:t>
            </a:r>
          </a:p>
          <a:p>
            <a:pPr algn="r" eaLnBrk="1" hangingPunct="1"/>
            <a:r>
              <a:rPr lang="en-US" altLang="en-US" sz="2800" b="1">
                <a:solidFill>
                  <a:srgbClr val="990099"/>
                </a:solidFill>
                <a:latin typeface="Bookman Old Style" panose="02050604050505020204" pitchFamily="18" charset="0"/>
              </a:rPr>
              <a:t>1 </a:t>
            </a:r>
          </a:p>
          <a:p>
            <a:pPr algn="r" eaLnBrk="1" hangingPunct="1"/>
            <a:r>
              <a:rPr lang="en-US" altLang="en-US" sz="2800" b="1">
                <a:solidFill>
                  <a:srgbClr val="990099"/>
                </a:solidFill>
                <a:latin typeface="Bookman Old Style" panose="02050604050505020204" pitchFamily="18" charset="0"/>
              </a:rPr>
              <a:t>2 </a:t>
            </a:r>
          </a:p>
          <a:p>
            <a:pPr algn="r" eaLnBrk="1" hangingPunct="1"/>
            <a:r>
              <a:rPr lang="en-US" altLang="en-US" sz="2800" b="1">
                <a:solidFill>
                  <a:srgbClr val="990099"/>
                </a:solidFill>
                <a:latin typeface="Bookman Old Style" panose="02050604050505020204" pitchFamily="18" charset="0"/>
              </a:rPr>
              <a:t>3 </a:t>
            </a:r>
          </a:p>
          <a:p>
            <a:pPr algn="r" eaLnBrk="1" hangingPunct="1"/>
            <a:r>
              <a:rPr lang="en-US" altLang="en-US" sz="2800" b="1">
                <a:solidFill>
                  <a:srgbClr val="990099"/>
                </a:solidFill>
                <a:latin typeface="Bookman Old Style" panose="02050604050505020204" pitchFamily="18" charset="0"/>
              </a:rPr>
              <a:t>4 </a:t>
            </a:r>
          </a:p>
          <a:p>
            <a:pPr algn="r" eaLnBrk="1" hangingPunct="1"/>
            <a:r>
              <a:rPr lang="en-US" altLang="en-US" sz="2800" b="1">
                <a:solidFill>
                  <a:srgbClr val="990099"/>
                </a:solidFill>
                <a:latin typeface="Bookman Old Style" panose="02050604050505020204" pitchFamily="18" charset="0"/>
              </a:rPr>
              <a:t>5 </a:t>
            </a:r>
          </a:p>
          <a:p>
            <a:pPr algn="r" eaLnBrk="1" hangingPunct="1"/>
            <a:r>
              <a:rPr lang="en-US" altLang="en-US" sz="2800" b="1">
                <a:solidFill>
                  <a:srgbClr val="990099"/>
                </a:solidFill>
                <a:latin typeface="Bookman Old Style" panose="02050604050505020204" pitchFamily="18" charset="0"/>
              </a:rPr>
              <a:t>6 </a:t>
            </a:r>
          </a:p>
          <a:p>
            <a:pPr algn="r" eaLnBrk="1" hangingPunct="1"/>
            <a:r>
              <a:rPr lang="en-US" altLang="en-US" sz="2800" b="1">
                <a:solidFill>
                  <a:srgbClr val="990099"/>
                </a:solidFill>
                <a:latin typeface="Bookman Old Style" panose="02050604050505020204" pitchFamily="18" charset="0"/>
              </a:rPr>
              <a:t>7 </a:t>
            </a:r>
          </a:p>
          <a:p>
            <a:pPr algn="r" eaLnBrk="1" hangingPunct="1"/>
            <a:r>
              <a:rPr lang="en-US" altLang="en-US" sz="2800" b="1">
                <a:solidFill>
                  <a:srgbClr val="990099"/>
                </a:solidFill>
                <a:latin typeface="Bookman Old Style" panose="02050604050505020204" pitchFamily="18" charset="0"/>
              </a:rPr>
              <a:t>8 </a:t>
            </a:r>
          </a:p>
          <a:p>
            <a:pPr algn="r" eaLnBrk="1" hangingPunct="1"/>
            <a:r>
              <a:rPr lang="en-US" altLang="en-US" sz="2800" b="1">
                <a:solidFill>
                  <a:srgbClr val="990099"/>
                </a:solidFill>
                <a:latin typeface="Bookman Old Style" panose="02050604050505020204" pitchFamily="18" charset="0"/>
              </a:rPr>
              <a:t>9 </a:t>
            </a:r>
          </a:p>
          <a:p>
            <a:pPr algn="r" eaLnBrk="1" hangingPunct="1"/>
            <a:r>
              <a:rPr lang="en-US" altLang="en-US" sz="2800" b="1">
                <a:solidFill>
                  <a:srgbClr val="990099"/>
                </a:solidFill>
                <a:latin typeface="Bookman Old Style" panose="02050604050505020204" pitchFamily="18" charset="0"/>
              </a:rPr>
              <a:t>10</a:t>
            </a:r>
          </a:p>
        </p:txBody>
      </p:sp>
      <p:sp>
        <p:nvSpPr>
          <p:cNvPr id="66565" name="Rectangle 5">
            <a:extLst>
              <a:ext uri="{FF2B5EF4-FFF2-40B4-BE49-F238E27FC236}">
                <a16:creationId xmlns:a16="http://schemas.microsoft.com/office/drawing/2014/main" id="{586BBE24-D03C-F7DF-1EB9-232CF7FE949A}"/>
              </a:ext>
            </a:extLst>
          </p:cNvPr>
          <p:cNvSpPr>
            <a:spLocks noChangeArrowheads="1"/>
          </p:cNvSpPr>
          <p:nvPr/>
        </p:nvSpPr>
        <p:spPr bwMode="auto">
          <a:xfrm>
            <a:off x="6172200" y="26988"/>
            <a:ext cx="45466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4500" b="1">
                <a:solidFill>
                  <a:srgbClr val="0070C0"/>
                </a:solidFill>
                <a:latin typeface="Archery Black Condensed"/>
              </a:rPr>
              <a:t>Example</a:t>
            </a:r>
          </a:p>
        </p:txBody>
      </p:sp>
      <p:sp>
        <p:nvSpPr>
          <p:cNvPr id="66566" name="Rectangle 6">
            <a:extLst>
              <a:ext uri="{FF2B5EF4-FFF2-40B4-BE49-F238E27FC236}">
                <a16:creationId xmlns:a16="http://schemas.microsoft.com/office/drawing/2014/main" id="{10373682-F407-4418-E691-0BC72451FCE9}"/>
              </a:ext>
            </a:extLst>
          </p:cNvPr>
          <p:cNvSpPr>
            <a:spLocks noChangeArrowheads="1"/>
          </p:cNvSpPr>
          <p:nvPr/>
        </p:nvSpPr>
        <p:spPr bwMode="auto">
          <a:xfrm>
            <a:off x="6153150" y="873125"/>
            <a:ext cx="6096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eaLnBrk="1" hangingPunct="1"/>
            <a:r>
              <a:rPr lang="en-US" altLang="en-US" sz="3600" b="1">
                <a:solidFill>
                  <a:srgbClr val="00B050"/>
                </a:solidFill>
                <a:latin typeface="Bookman Old Style" panose="02050604050505020204" pitchFamily="18" charset="0"/>
              </a:rPr>
              <a:t>for x in range (2,11,2):</a:t>
            </a:r>
          </a:p>
          <a:p>
            <a:pPr eaLnBrk="1" hangingPunct="1"/>
            <a:r>
              <a:rPr lang="en-US" altLang="en-US" sz="3600" b="1">
                <a:solidFill>
                  <a:srgbClr val="00B050"/>
                </a:solidFill>
                <a:latin typeface="Bookman Old Style" panose="02050604050505020204" pitchFamily="18" charset="0"/>
              </a:rPr>
              <a:t>	print(x)</a:t>
            </a:r>
          </a:p>
        </p:txBody>
      </p:sp>
      <p:cxnSp>
        <p:nvCxnSpPr>
          <p:cNvPr id="11" name="Straight Arrow Connector 10">
            <a:extLst>
              <a:ext uri="{FF2B5EF4-FFF2-40B4-BE49-F238E27FC236}">
                <a16:creationId xmlns:a16="http://schemas.microsoft.com/office/drawing/2014/main" id="{9C1C3AAA-D818-4DB4-55A2-2AC1D47ADD3E}"/>
              </a:ext>
            </a:extLst>
          </p:cNvPr>
          <p:cNvCxnSpPr/>
          <p:nvPr/>
        </p:nvCxnSpPr>
        <p:spPr>
          <a:xfrm>
            <a:off x="6019800" y="741363"/>
            <a:ext cx="0" cy="58245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6568" name="TextBox 9">
            <a:extLst>
              <a:ext uri="{FF2B5EF4-FFF2-40B4-BE49-F238E27FC236}">
                <a16:creationId xmlns:a16="http://schemas.microsoft.com/office/drawing/2014/main" id="{67B75B26-6A2A-F176-BE3D-BC1D6D1257A9}"/>
              </a:ext>
            </a:extLst>
          </p:cNvPr>
          <p:cNvSpPr txBox="1">
            <a:spLocks noChangeArrowheads="1"/>
          </p:cNvSpPr>
          <p:nvPr/>
        </p:nvSpPr>
        <p:spPr bwMode="auto">
          <a:xfrm>
            <a:off x="9144000" y="2776538"/>
            <a:ext cx="2032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r" eaLnBrk="1" hangingPunct="1"/>
            <a:r>
              <a:rPr lang="en-GB" altLang="en-US" sz="3600" b="1">
                <a:solidFill>
                  <a:srgbClr val="990099"/>
                </a:solidFill>
              </a:rPr>
              <a:t>Output:</a:t>
            </a:r>
          </a:p>
          <a:p>
            <a:pPr algn="r" eaLnBrk="1" hangingPunct="1"/>
            <a:r>
              <a:rPr lang="en-IN" altLang="en-US" sz="3600" b="1">
                <a:solidFill>
                  <a:srgbClr val="990099"/>
                </a:solidFill>
              </a:rPr>
              <a:t>2</a:t>
            </a:r>
          </a:p>
          <a:p>
            <a:pPr algn="r" eaLnBrk="1" hangingPunct="1"/>
            <a:r>
              <a:rPr lang="en-IN" altLang="en-US" sz="3600" b="1">
                <a:solidFill>
                  <a:srgbClr val="990099"/>
                </a:solidFill>
              </a:rPr>
              <a:t>4</a:t>
            </a:r>
          </a:p>
          <a:p>
            <a:pPr algn="r" eaLnBrk="1" hangingPunct="1"/>
            <a:r>
              <a:rPr lang="en-IN" altLang="en-US" sz="3600" b="1">
                <a:solidFill>
                  <a:srgbClr val="990099"/>
                </a:solidFill>
              </a:rPr>
              <a:t>6</a:t>
            </a:r>
          </a:p>
          <a:p>
            <a:pPr algn="r" eaLnBrk="1" hangingPunct="1"/>
            <a:r>
              <a:rPr lang="en-IN" altLang="en-US" sz="3600" b="1">
                <a:solidFill>
                  <a:srgbClr val="990099"/>
                </a:solidFill>
              </a:rPr>
              <a:t>8</a:t>
            </a:r>
          </a:p>
          <a:p>
            <a:pPr algn="r" eaLnBrk="1" hangingPunct="1"/>
            <a:r>
              <a:rPr lang="en-IN" altLang="en-US" sz="3600" b="1">
                <a:solidFill>
                  <a:srgbClr val="990099"/>
                </a:solidFill>
              </a:rPr>
              <a:t>10</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FF"/>
            </a:gs>
            <a:gs pos="48000">
              <a:srgbClr val="DF89E2"/>
            </a:gs>
            <a:gs pos="100000">
              <a:srgbClr val="EBB6ED"/>
            </a:gs>
          </a:gsLst>
          <a:lin ang="162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C955BB-9E20-474E-257A-3FC631ECEA8A}"/>
              </a:ext>
            </a:extLst>
          </p:cNvPr>
          <p:cNvSpPr/>
          <p:nvPr/>
        </p:nvSpPr>
        <p:spPr>
          <a:xfrm>
            <a:off x="114300" y="7938"/>
            <a:ext cx="11963400" cy="1087437"/>
          </a:xfrm>
          <a:prstGeom prst="rect">
            <a:avLst/>
          </a:prstGeom>
        </p:spPr>
        <p:txBody>
          <a:bodyPr>
            <a:spAutoFit/>
          </a:bodyPr>
          <a:lstStyle/>
          <a:p>
            <a:pPr eaLnBrk="1" fontAlgn="auto" hangingPunct="1">
              <a:spcBef>
                <a:spcPts val="0"/>
              </a:spcBef>
              <a:spcAft>
                <a:spcPts val="0"/>
              </a:spcAft>
              <a:defRPr/>
            </a:pPr>
            <a:r>
              <a:rPr lang="en-US" sz="6469" b="1" dirty="0">
                <a:solidFill>
                  <a:srgbClr val="7030A0"/>
                </a:solidFill>
                <a:effectLst>
                  <a:outerShdw blurRad="38100" dist="38100" dir="2700000" algn="tl">
                    <a:srgbClr val="000000">
                      <a:alpha val="43137"/>
                    </a:srgbClr>
                  </a:outerShdw>
                </a:effectLst>
                <a:latin typeface="AddJazz" pitchFamily="2" charset="0"/>
              </a:rPr>
              <a:t>Creating a list with series of values </a:t>
            </a:r>
          </a:p>
        </p:txBody>
      </p:sp>
      <p:sp>
        <p:nvSpPr>
          <p:cNvPr id="67587" name="Rectangle 2">
            <a:extLst>
              <a:ext uri="{FF2B5EF4-FFF2-40B4-BE49-F238E27FC236}">
                <a16:creationId xmlns:a16="http://schemas.microsoft.com/office/drawing/2014/main" id="{609D999F-D54B-34E3-FE0F-1C874041E9C4}"/>
              </a:ext>
            </a:extLst>
          </p:cNvPr>
          <p:cNvSpPr>
            <a:spLocks noChangeArrowheads="1"/>
          </p:cNvSpPr>
          <p:nvPr/>
        </p:nvSpPr>
        <p:spPr bwMode="auto">
          <a:xfrm>
            <a:off x="381000" y="1122363"/>
            <a:ext cx="108966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3600" b="1">
                <a:solidFill>
                  <a:srgbClr val="00B050"/>
                </a:solidFill>
                <a:latin typeface="Bookman Old Style" panose="02050604050505020204" pitchFamily="18" charset="0"/>
              </a:rPr>
              <a:t>Using the range( ) function, you can create a list with series of values. </a:t>
            </a:r>
          </a:p>
          <a:p>
            <a:pPr algn="just" eaLnBrk="1" hangingPunct="1"/>
            <a:r>
              <a:rPr lang="en-US" altLang="en-US" sz="3600" b="1">
                <a:solidFill>
                  <a:srgbClr val="00B0F0"/>
                </a:solidFill>
                <a:latin typeface="Bookman Old Style" panose="02050604050505020204" pitchFamily="18" charset="0"/>
              </a:rPr>
              <a:t>To convert the result of </a:t>
            </a:r>
            <a:r>
              <a:rPr lang="en-US" altLang="en-US" sz="3200" b="1">
                <a:solidFill>
                  <a:srgbClr val="00B0F0"/>
                </a:solidFill>
                <a:latin typeface="Bookman Old Style" panose="02050604050505020204" pitchFamily="18" charset="0"/>
              </a:rPr>
              <a:t>range( )</a:t>
            </a:r>
            <a:r>
              <a:rPr lang="en-US" altLang="en-US" sz="3600" b="1">
                <a:solidFill>
                  <a:srgbClr val="00B0F0"/>
                </a:solidFill>
                <a:latin typeface="Bookman Old Style" panose="02050604050505020204" pitchFamily="18" charset="0"/>
              </a:rPr>
              <a:t> function into list, we need one more function called </a:t>
            </a:r>
          </a:p>
          <a:p>
            <a:pPr algn="just" eaLnBrk="1" hangingPunct="1"/>
            <a:r>
              <a:rPr lang="en-US" altLang="en-US" sz="3600" b="1">
                <a:solidFill>
                  <a:srgbClr val="00B0F0"/>
                </a:solidFill>
                <a:latin typeface="Bookman Old Style" panose="02050604050505020204" pitchFamily="18" charset="0"/>
              </a:rPr>
              <a:t>list( ). </a:t>
            </a:r>
          </a:p>
          <a:p>
            <a:pPr algn="just" eaLnBrk="1" hangingPunct="1"/>
            <a:endParaRPr lang="en-US" altLang="en-US" sz="3600" b="1">
              <a:solidFill>
                <a:srgbClr val="00B0F0"/>
              </a:solidFill>
              <a:latin typeface="Bookman Old Style" panose="02050604050505020204" pitchFamily="18" charset="0"/>
            </a:endParaRPr>
          </a:p>
          <a:p>
            <a:pPr algn="just" eaLnBrk="1" hangingPunct="1"/>
            <a:r>
              <a:rPr lang="en-US" altLang="en-US" sz="3600" b="1">
                <a:solidFill>
                  <a:srgbClr val="FF0000"/>
                </a:solidFill>
                <a:latin typeface="Bookman Old Style" panose="02050604050505020204" pitchFamily="18" charset="0"/>
              </a:rPr>
              <a:t>The list( ) function makes the result of range( ) as a list. The list ( ) function is all so used to create list in python.</a:t>
            </a:r>
          </a:p>
          <a:p>
            <a:pPr algn="just" eaLnBrk="1" hangingPunct="1"/>
            <a:r>
              <a:rPr lang="en-US" altLang="en-US" sz="3600" b="1">
                <a:solidFill>
                  <a:srgbClr val="00B050"/>
                </a:solidFill>
                <a:latin typeface="Bookman Old Style" panose="02050604050505020204" pitchFamily="18" charset="0"/>
              </a:rPr>
              <a:t>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85D23F-C09A-BE77-3380-E59E2773D962}"/>
              </a:ext>
            </a:extLst>
          </p:cNvPr>
          <p:cNvSpPr/>
          <p:nvPr/>
        </p:nvSpPr>
        <p:spPr>
          <a:xfrm>
            <a:off x="381000" y="26988"/>
            <a:ext cx="2068513" cy="854075"/>
          </a:xfrm>
          <a:prstGeom prst="rect">
            <a:avLst/>
          </a:prstGeom>
        </p:spPr>
        <p:txBody>
          <a:bodyPr wrap="none">
            <a:spAutoFit/>
          </a:bodyPr>
          <a:lstStyle/>
          <a:p>
            <a:pPr algn="just" eaLnBrk="1" fontAlgn="auto" hangingPunct="1">
              <a:spcBef>
                <a:spcPts val="0"/>
              </a:spcBef>
              <a:spcAft>
                <a:spcPts val="0"/>
              </a:spcAft>
              <a:defRPr/>
            </a:pPr>
            <a:r>
              <a:rPr lang="en-US" sz="4950" b="1" dirty="0">
                <a:solidFill>
                  <a:srgbClr val="0070C0"/>
                </a:solidFill>
                <a:latin typeface="Archery Black Condensed" pitchFamily="2" charset="0"/>
              </a:rPr>
              <a:t>Syntax </a:t>
            </a:r>
          </a:p>
        </p:txBody>
      </p:sp>
      <p:sp>
        <p:nvSpPr>
          <p:cNvPr id="3" name="Rounded Rectangle 2">
            <a:extLst>
              <a:ext uri="{FF2B5EF4-FFF2-40B4-BE49-F238E27FC236}">
                <a16:creationId xmlns:a16="http://schemas.microsoft.com/office/drawing/2014/main" id="{D19F5FCC-1064-3A49-932F-E20377D4BF63}"/>
              </a:ext>
            </a:extLst>
          </p:cNvPr>
          <p:cNvSpPr/>
          <p:nvPr/>
        </p:nvSpPr>
        <p:spPr>
          <a:xfrm>
            <a:off x="3048000" y="652463"/>
            <a:ext cx="6705600" cy="10668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en-US" sz="3600" b="1" dirty="0" err="1">
                <a:solidFill>
                  <a:srgbClr val="00B050"/>
                </a:solidFill>
              </a:rPr>
              <a:t>List_Variable</a:t>
            </a:r>
            <a:r>
              <a:rPr lang="en-US" sz="3600" b="1" dirty="0">
                <a:solidFill>
                  <a:srgbClr val="00B050"/>
                </a:solidFill>
              </a:rPr>
              <a:t> = </a:t>
            </a:r>
            <a:r>
              <a:rPr lang="en-US" sz="3600" b="1" dirty="0">
                <a:solidFill>
                  <a:srgbClr val="C00000"/>
                </a:solidFill>
              </a:rPr>
              <a:t>list</a:t>
            </a:r>
            <a:r>
              <a:rPr lang="en-US" sz="3600" b="1" dirty="0">
                <a:solidFill>
                  <a:srgbClr val="00B050"/>
                </a:solidFill>
              </a:rPr>
              <a:t> ( range ( ) )</a:t>
            </a:r>
          </a:p>
        </p:txBody>
      </p:sp>
      <p:pic>
        <p:nvPicPr>
          <p:cNvPr id="68612" name="Picture 3">
            <a:extLst>
              <a:ext uri="{FF2B5EF4-FFF2-40B4-BE49-F238E27FC236}">
                <a16:creationId xmlns:a16="http://schemas.microsoft.com/office/drawing/2014/main" id="{E621F2DE-4BB8-2C02-00DD-443AFB4CB6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846263"/>
            <a:ext cx="1013460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3" name="Picture 4">
            <a:extLst>
              <a:ext uri="{FF2B5EF4-FFF2-40B4-BE49-F238E27FC236}">
                <a16:creationId xmlns:a16="http://schemas.microsoft.com/office/drawing/2014/main" id="{253B980D-A2F2-2CA5-E404-D2B0C2A751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954463"/>
            <a:ext cx="7391400"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4" name="Picture 5">
            <a:extLst>
              <a:ext uri="{FF2B5EF4-FFF2-40B4-BE49-F238E27FC236}">
                <a16:creationId xmlns:a16="http://schemas.microsoft.com/office/drawing/2014/main" id="{62083D82-2DA2-360F-BB7D-FD6F7C698E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7200" y="5410200"/>
            <a:ext cx="3962400"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5B4E131-5BBF-1F56-231E-DD9537307074}"/>
              </a:ext>
            </a:extLst>
          </p:cNvPr>
          <p:cNvSpPr/>
          <p:nvPr/>
        </p:nvSpPr>
        <p:spPr>
          <a:xfrm>
            <a:off x="2058988" y="-271463"/>
            <a:ext cx="8289925" cy="1244601"/>
          </a:xfrm>
          <a:prstGeom prst="rect">
            <a:avLst/>
          </a:prstGeom>
        </p:spPr>
        <p:txBody>
          <a:bodyPr>
            <a:spAutoFit/>
          </a:bodyPr>
          <a:lstStyle/>
          <a:p>
            <a:pPr algn="ctr" eaLnBrk="1" fontAlgn="auto" hangingPunct="1">
              <a:spcBef>
                <a:spcPts val="0"/>
              </a:spcBef>
              <a:spcAft>
                <a:spcPts val="0"/>
              </a:spcAft>
              <a:defRPr/>
            </a:pPr>
            <a:endParaRPr lang="en-US" sz="1013" b="1" dirty="0">
              <a:latin typeface="+mn-lt"/>
            </a:endParaRPr>
          </a:p>
          <a:p>
            <a:pPr algn="ctr" eaLnBrk="1" fontAlgn="auto" hangingPunct="1">
              <a:spcBef>
                <a:spcPts val="0"/>
              </a:spcBef>
              <a:spcAft>
                <a:spcPts val="0"/>
              </a:spcAft>
              <a:defRPr/>
            </a:pPr>
            <a:r>
              <a:rPr lang="en-US" sz="6469" b="1" dirty="0">
                <a:solidFill>
                  <a:srgbClr val="7030A0"/>
                </a:solidFill>
                <a:effectLst>
                  <a:outerShdw blurRad="38100" dist="38100" dir="2700000" algn="tl">
                    <a:srgbClr val="000000">
                      <a:alpha val="43137"/>
                    </a:srgbClr>
                  </a:outerShdw>
                </a:effectLst>
                <a:latin typeface="AddJazz" pitchFamily="2" charset="0"/>
              </a:rPr>
              <a:t>List comprehensions </a:t>
            </a:r>
          </a:p>
        </p:txBody>
      </p:sp>
      <p:sp>
        <p:nvSpPr>
          <p:cNvPr id="69635" name="Rectangle 2">
            <a:extLst>
              <a:ext uri="{FF2B5EF4-FFF2-40B4-BE49-F238E27FC236}">
                <a16:creationId xmlns:a16="http://schemas.microsoft.com/office/drawing/2014/main" id="{B7BBCC9E-50EA-28C1-6A3B-C8C965747F74}"/>
              </a:ext>
            </a:extLst>
          </p:cNvPr>
          <p:cNvSpPr>
            <a:spLocks noChangeArrowheads="1"/>
          </p:cNvSpPr>
          <p:nvPr/>
        </p:nvSpPr>
        <p:spPr bwMode="auto">
          <a:xfrm>
            <a:off x="127000" y="911225"/>
            <a:ext cx="11658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3200" b="1">
                <a:solidFill>
                  <a:srgbClr val="FF0000"/>
                </a:solidFill>
                <a:latin typeface="Bookman Old Style" panose="02050604050505020204" pitchFamily="18" charset="0"/>
              </a:rPr>
              <a:t>List comprehension is a simplest way of creating sequence of elements that satisfy a certain condition.</a:t>
            </a:r>
          </a:p>
        </p:txBody>
      </p:sp>
      <p:sp>
        <p:nvSpPr>
          <p:cNvPr id="4" name="Rectangle 3">
            <a:extLst>
              <a:ext uri="{FF2B5EF4-FFF2-40B4-BE49-F238E27FC236}">
                <a16:creationId xmlns:a16="http://schemas.microsoft.com/office/drawing/2014/main" id="{4CFF322F-665C-0A8F-8DEC-771317F1351B}"/>
              </a:ext>
            </a:extLst>
          </p:cNvPr>
          <p:cNvSpPr/>
          <p:nvPr/>
        </p:nvSpPr>
        <p:spPr>
          <a:xfrm>
            <a:off x="127000" y="1816100"/>
            <a:ext cx="1944688" cy="854075"/>
          </a:xfrm>
          <a:prstGeom prst="rect">
            <a:avLst/>
          </a:prstGeom>
        </p:spPr>
        <p:txBody>
          <a:bodyPr>
            <a:spAutoFit/>
          </a:bodyPr>
          <a:lstStyle/>
          <a:p>
            <a:pPr algn="just" eaLnBrk="1" fontAlgn="auto" hangingPunct="1">
              <a:spcBef>
                <a:spcPts val="0"/>
              </a:spcBef>
              <a:spcAft>
                <a:spcPts val="0"/>
              </a:spcAft>
              <a:defRPr/>
            </a:pPr>
            <a:r>
              <a:rPr lang="en-US" sz="4950" b="1" dirty="0">
                <a:solidFill>
                  <a:srgbClr val="0070C0"/>
                </a:solidFill>
                <a:latin typeface="Archery Black Condensed" pitchFamily="2" charset="0"/>
              </a:rPr>
              <a:t>Syntax </a:t>
            </a:r>
          </a:p>
        </p:txBody>
      </p:sp>
      <p:sp>
        <p:nvSpPr>
          <p:cNvPr id="5" name="Rounded Rectangle 2">
            <a:extLst>
              <a:ext uri="{FF2B5EF4-FFF2-40B4-BE49-F238E27FC236}">
                <a16:creationId xmlns:a16="http://schemas.microsoft.com/office/drawing/2014/main" id="{29FA5F0B-ABD2-9FA1-BC3D-E06CF2EBA26B}"/>
              </a:ext>
            </a:extLst>
          </p:cNvPr>
          <p:cNvSpPr/>
          <p:nvPr/>
        </p:nvSpPr>
        <p:spPr>
          <a:xfrm>
            <a:off x="1524000" y="2763838"/>
            <a:ext cx="10109200" cy="942975"/>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just" eaLnBrk="1" fontAlgn="auto" hangingPunct="1">
              <a:spcBef>
                <a:spcPts val="0"/>
              </a:spcBef>
              <a:spcAft>
                <a:spcPts val="0"/>
              </a:spcAft>
              <a:defRPr/>
            </a:pPr>
            <a:r>
              <a:rPr lang="en-US" sz="3600" b="1" dirty="0">
                <a:solidFill>
                  <a:srgbClr val="FF0000"/>
                </a:solidFill>
                <a:latin typeface="Bookman Old Style" pitchFamily="18" charset="0"/>
              </a:rPr>
              <a:t>List</a:t>
            </a:r>
            <a:r>
              <a:rPr lang="en-US" sz="3600" b="1" dirty="0">
                <a:solidFill>
                  <a:srgbClr val="00B050"/>
                </a:solidFill>
                <a:latin typeface="Bookman Old Style" pitchFamily="18" charset="0"/>
              </a:rPr>
              <a:t> = [ expression for variable in range ]</a:t>
            </a:r>
          </a:p>
        </p:txBody>
      </p:sp>
      <p:sp>
        <p:nvSpPr>
          <p:cNvPr id="69638" name="Rectangle 5">
            <a:extLst>
              <a:ext uri="{FF2B5EF4-FFF2-40B4-BE49-F238E27FC236}">
                <a16:creationId xmlns:a16="http://schemas.microsoft.com/office/drawing/2014/main" id="{F45886F5-0F53-9CF0-A74C-C63CA847BDE6}"/>
              </a:ext>
            </a:extLst>
          </p:cNvPr>
          <p:cNvSpPr>
            <a:spLocks noChangeArrowheads="1"/>
          </p:cNvSpPr>
          <p:nvPr/>
        </p:nvSpPr>
        <p:spPr bwMode="auto">
          <a:xfrm>
            <a:off x="1347788" y="4584700"/>
            <a:ext cx="971391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eaLnBrk="1" hangingPunct="1"/>
            <a:r>
              <a:rPr lang="en-US" altLang="en-US" sz="3200" b="1">
                <a:solidFill>
                  <a:srgbClr val="990099"/>
                </a:solidFill>
                <a:latin typeface="Bookman Old Style" panose="02050604050505020204" pitchFamily="18" charset="0"/>
              </a:rPr>
              <a:t>squares = [ x ** 2 for x in range(1,11) ]</a:t>
            </a:r>
          </a:p>
          <a:p>
            <a:pPr eaLnBrk="1" hangingPunct="1"/>
            <a:r>
              <a:rPr lang="en-US" altLang="en-US" sz="3200" b="1">
                <a:solidFill>
                  <a:srgbClr val="990099"/>
                </a:solidFill>
                <a:latin typeface="Bookman Old Style" panose="02050604050505020204" pitchFamily="18" charset="0"/>
              </a:rPr>
              <a:t>print (squares)</a:t>
            </a:r>
          </a:p>
        </p:txBody>
      </p:sp>
      <p:sp>
        <p:nvSpPr>
          <p:cNvPr id="69639" name="Rectangle 6">
            <a:extLst>
              <a:ext uri="{FF2B5EF4-FFF2-40B4-BE49-F238E27FC236}">
                <a16:creationId xmlns:a16="http://schemas.microsoft.com/office/drawing/2014/main" id="{64E18DB7-C7CC-3F86-1FF3-56897A107655}"/>
              </a:ext>
            </a:extLst>
          </p:cNvPr>
          <p:cNvSpPr>
            <a:spLocks noChangeArrowheads="1"/>
          </p:cNvSpPr>
          <p:nvPr/>
        </p:nvSpPr>
        <p:spPr bwMode="auto">
          <a:xfrm>
            <a:off x="142875" y="3876675"/>
            <a:ext cx="3328988"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4500" b="1">
                <a:solidFill>
                  <a:srgbClr val="0070C0"/>
                </a:solidFill>
                <a:latin typeface="Archery Black Condensed"/>
              </a:rPr>
              <a:t>Example</a:t>
            </a:r>
          </a:p>
        </p:txBody>
      </p:sp>
      <p:sp>
        <p:nvSpPr>
          <p:cNvPr id="69640" name="Rectangle 8">
            <a:extLst>
              <a:ext uri="{FF2B5EF4-FFF2-40B4-BE49-F238E27FC236}">
                <a16:creationId xmlns:a16="http://schemas.microsoft.com/office/drawing/2014/main" id="{20C8C408-C82C-3BC8-2D93-31DCD88C0AA2}"/>
              </a:ext>
            </a:extLst>
          </p:cNvPr>
          <p:cNvSpPr>
            <a:spLocks noChangeArrowheads="1"/>
          </p:cNvSpPr>
          <p:nvPr/>
        </p:nvSpPr>
        <p:spPr bwMode="auto">
          <a:xfrm>
            <a:off x="4038600" y="5614988"/>
            <a:ext cx="78105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r" eaLnBrk="1" hangingPunct="1"/>
            <a:r>
              <a:rPr lang="fi-FI" altLang="en-US" sz="3200" b="1">
                <a:solidFill>
                  <a:srgbClr val="002060"/>
                </a:solidFill>
                <a:latin typeface="Bookman Old Style" panose="02050604050505020204" pitchFamily="18" charset="0"/>
              </a:rPr>
              <a:t>Output:</a:t>
            </a:r>
          </a:p>
          <a:p>
            <a:pPr algn="r" eaLnBrk="1" hangingPunct="1"/>
            <a:r>
              <a:rPr lang="fi-FI" altLang="en-US" sz="3200" b="1">
                <a:solidFill>
                  <a:srgbClr val="002060"/>
                </a:solidFill>
                <a:latin typeface="Bookman Old Style" panose="02050604050505020204" pitchFamily="18" charset="0"/>
              </a:rPr>
              <a:t>[1, 4, 9, 16, 25, 36, 49, 64, 81, 100]</a:t>
            </a:r>
            <a:endParaRPr lang="en-US" altLang="en-US" sz="3200" b="1">
              <a:solidFill>
                <a:srgbClr val="002060"/>
              </a:solidFill>
              <a:latin typeface="Bookman Old Style" panose="02050604050505020204"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78BFA6-364F-DEC7-F7F0-FAB3CB9E64CD}"/>
              </a:ext>
            </a:extLst>
          </p:cNvPr>
          <p:cNvSpPr/>
          <p:nvPr/>
        </p:nvSpPr>
        <p:spPr>
          <a:xfrm>
            <a:off x="317500" y="811213"/>
            <a:ext cx="2068513" cy="854075"/>
          </a:xfrm>
          <a:prstGeom prst="rect">
            <a:avLst/>
          </a:prstGeom>
        </p:spPr>
        <p:txBody>
          <a:bodyPr wrap="none">
            <a:spAutoFit/>
          </a:bodyPr>
          <a:lstStyle/>
          <a:p>
            <a:pPr algn="just" eaLnBrk="1" fontAlgn="auto" hangingPunct="1">
              <a:spcBef>
                <a:spcPts val="0"/>
              </a:spcBef>
              <a:spcAft>
                <a:spcPts val="0"/>
              </a:spcAft>
              <a:defRPr/>
            </a:pPr>
            <a:r>
              <a:rPr lang="en-US" sz="4950" b="1" dirty="0">
                <a:solidFill>
                  <a:srgbClr val="0070C0"/>
                </a:solidFill>
                <a:latin typeface="Archery Black Condensed" pitchFamily="2" charset="0"/>
              </a:rPr>
              <a:t>Syntax </a:t>
            </a:r>
          </a:p>
        </p:txBody>
      </p:sp>
      <p:sp>
        <p:nvSpPr>
          <p:cNvPr id="3" name="Rounded Rectangle 2">
            <a:extLst>
              <a:ext uri="{FF2B5EF4-FFF2-40B4-BE49-F238E27FC236}">
                <a16:creationId xmlns:a16="http://schemas.microsoft.com/office/drawing/2014/main" id="{4E3E8A3E-EAEC-DA78-E35F-F573BE73C2BB}"/>
              </a:ext>
            </a:extLst>
          </p:cNvPr>
          <p:cNvSpPr/>
          <p:nvPr/>
        </p:nvSpPr>
        <p:spPr>
          <a:xfrm>
            <a:off x="2741613" y="2260600"/>
            <a:ext cx="5943600" cy="777875"/>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en-US" sz="6469" b="1" dirty="0" err="1">
                <a:solidFill>
                  <a:srgbClr val="FF0000"/>
                </a:solidFill>
                <a:latin typeface="Bookman Old Style" pitchFamily="18" charset="0"/>
              </a:rPr>
              <a:t>List.copy</a:t>
            </a:r>
            <a:r>
              <a:rPr lang="en-US" sz="6469" b="1" dirty="0">
                <a:solidFill>
                  <a:srgbClr val="FF0000"/>
                </a:solidFill>
                <a:latin typeface="Bookman Old Style" pitchFamily="18" charset="0"/>
              </a:rPr>
              <a:t>()</a:t>
            </a:r>
            <a:endParaRPr lang="en-US" sz="6469" b="1" dirty="0">
              <a:solidFill>
                <a:srgbClr val="00B050"/>
              </a:solidFill>
              <a:latin typeface="Bookman Old Style" pitchFamily="18" charset="0"/>
            </a:endParaRPr>
          </a:p>
        </p:txBody>
      </p:sp>
      <p:sp>
        <p:nvSpPr>
          <p:cNvPr id="4" name="Rectangle 3">
            <a:extLst>
              <a:ext uri="{FF2B5EF4-FFF2-40B4-BE49-F238E27FC236}">
                <a16:creationId xmlns:a16="http://schemas.microsoft.com/office/drawing/2014/main" id="{7D855E80-ACC3-432B-B5E7-FC3221C9F7CE}"/>
              </a:ext>
            </a:extLst>
          </p:cNvPr>
          <p:cNvSpPr/>
          <p:nvPr/>
        </p:nvSpPr>
        <p:spPr>
          <a:xfrm>
            <a:off x="-762000" y="1430338"/>
            <a:ext cx="4972050" cy="1016000"/>
          </a:xfrm>
          <a:prstGeom prst="rect">
            <a:avLst/>
          </a:prstGeom>
        </p:spPr>
        <p:txBody>
          <a:bodyPr>
            <a:spAutoFit/>
          </a:bodyPr>
          <a:lstStyle/>
          <a:p>
            <a:pPr algn="ctr" eaLnBrk="1" fontAlgn="auto" hangingPunct="1">
              <a:spcBef>
                <a:spcPts val="0"/>
              </a:spcBef>
              <a:spcAft>
                <a:spcPts val="0"/>
              </a:spcAft>
              <a:defRPr/>
            </a:pPr>
            <a:r>
              <a:rPr lang="en-US" sz="6000" b="1" dirty="0">
                <a:solidFill>
                  <a:srgbClr val="7030A0"/>
                </a:solidFill>
                <a:effectLst>
                  <a:outerShdw blurRad="38100" dist="38100" dir="2700000" algn="tl">
                    <a:srgbClr val="000000">
                      <a:alpha val="43137"/>
                    </a:srgbClr>
                  </a:outerShdw>
                </a:effectLst>
                <a:latin typeface="AddJazz" pitchFamily="2" charset="0"/>
              </a:rPr>
              <a:t>copy ( )	</a:t>
            </a:r>
          </a:p>
        </p:txBody>
      </p:sp>
      <p:sp>
        <p:nvSpPr>
          <p:cNvPr id="5" name="Rectangle 4">
            <a:extLst>
              <a:ext uri="{FF2B5EF4-FFF2-40B4-BE49-F238E27FC236}">
                <a16:creationId xmlns:a16="http://schemas.microsoft.com/office/drawing/2014/main" id="{45BAF2F0-E23A-8E3E-7A95-C29F25178724}"/>
              </a:ext>
            </a:extLst>
          </p:cNvPr>
          <p:cNvSpPr/>
          <p:nvPr/>
        </p:nvSpPr>
        <p:spPr>
          <a:xfrm>
            <a:off x="304800" y="0"/>
            <a:ext cx="11582400" cy="1087438"/>
          </a:xfrm>
          <a:prstGeom prst="rect">
            <a:avLst/>
          </a:prstGeom>
        </p:spPr>
        <p:txBody>
          <a:bodyPr>
            <a:spAutoFit/>
          </a:bodyPr>
          <a:lstStyle/>
          <a:p>
            <a:pPr algn="ctr" eaLnBrk="1" fontAlgn="auto" hangingPunct="1">
              <a:spcBef>
                <a:spcPts val="0"/>
              </a:spcBef>
              <a:spcAft>
                <a:spcPts val="0"/>
              </a:spcAft>
              <a:defRPr/>
            </a:pPr>
            <a:r>
              <a:rPr lang="en-US" sz="6469" b="1" dirty="0">
                <a:solidFill>
                  <a:srgbClr val="7030A0"/>
                </a:solidFill>
                <a:effectLst>
                  <a:outerShdw blurRad="38100" dist="38100" dir="2700000" algn="tl">
                    <a:srgbClr val="000000">
                      <a:alpha val="43137"/>
                    </a:srgbClr>
                  </a:outerShdw>
                </a:effectLst>
                <a:latin typeface="AddJazz" pitchFamily="2" charset="0"/>
              </a:rPr>
              <a:t>Other important list </a:t>
            </a:r>
            <a:r>
              <a:rPr lang="en-US" sz="6469" b="1" dirty="0" err="1">
                <a:solidFill>
                  <a:srgbClr val="7030A0"/>
                </a:solidFill>
                <a:effectLst>
                  <a:outerShdw blurRad="38100" dist="38100" dir="2700000" algn="tl">
                    <a:srgbClr val="000000">
                      <a:alpha val="43137"/>
                    </a:srgbClr>
                  </a:outerShdw>
                </a:effectLst>
                <a:latin typeface="AddJazz" pitchFamily="2" charset="0"/>
              </a:rPr>
              <a:t>funcion</a:t>
            </a:r>
            <a:endParaRPr lang="en-US" sz="6469" b="1" dirty="0">
              <a:solidFill>
                <a:srgbClr val="7030A0"/>
              </a:solidFill>
              <a:effectLst>
                <a:outerShdw blurRad="38100" dist="38100" dir="2700000" algn="tl">
                  <a:srgbClr val="000000">
                    <a:alpha val="43137"/>
                  </a:srgbClr>
                </a:outerShdw>
              </a:effectLst>
              <a:latin typeface="AddJazz" pitchFamily="2" charset="0"/>
            </a:endParaRPr>
          </a:p>
        </p:txBody>
      </p:sp>
      <p:sp>
        <p:nvSpPr>
          <p:cNvPr id="70662" name="Rectangle 5">
            <a:extLst>
              <a:ext uri="{FF2B5EF4-FFF2-40B4-BE49-F238E27FC236}">
                <a16:creationId xmlns:a16="http://schemas.microsoft.com/office/drawing/2014/main" id="{AC4F03E3-9763-306C-C420-FEA7FE1392C1}"/>
              </a:ext>
            </a:extLst>
          </p:cNvPr>
          <p:cNvSpPr>
            <a:spLocks noChangeArrowheads="1"/>
          </p:cNvSpPr>
          <p:nvPr/>
        </p:nvSpPr>
        <p:spPr bwMode="auto">
          <a:xfrm>
            <a:off x="6684963" y="3230563"/>
            <a:ext cx="52625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2800" b="1">
                <a:solidFill>
                  <a:srgbClr val="00B050"/>
                </a:solidFill>
                <a:latin typeface="Bookman Old Style" panose="02050604050505020204" pitchFamily="18" charset="0"/>
              </a:rPr>
              <a:t>Returns a copy of the list	</a:t>
            </a:r>
          </a:p>
        </p:txBody>
      </p:sp>
      <p:sp>
        <p:nvSpPr>
          <p:cNvPr id="70663" name="Rectangle 6">
            <a:extLst>
              <a:ext uri="{FF2B5EF4-FFF2-40B4-BE49-F238E27FC236}">
                <a16:creationId xmlns:a16="http://schemas.microsoft.com/office/drawing/2014/main" id="{8C005AC4-FEE4-9E0D-2E43-4CFB54884D07}"/>
              </a:ext>
            </a:extLst>
          </p:cNvPr>
          <p:cNvSpPr>
            <a:spLocks noChangeArrowheads="1"/>
          </p:cNvSpPr>
          <p:nvPr/>
        </p:nvSpPr>
        <p:spPr bwMode="auto">
          <a:xfrm>
            <a:off x="304800" y="4259263"/>
            <a:ext cx="5680075"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eaLnBrk="1" hangingPunct="1"/>
            <a:r>
              <a:rPr lang="fr-FR" altLang="en-US" sz="3200" b="1">
                <a:solidFill>
                  <a:srgbClr val="00B050"/>
                </a:solidFill>
                <a:latin typeface="Bookman Old Style" panose="02050604050505020204" pitchFamily="18" charset="0"/>
              </a:rPr>
              <a:t>MyList=[12, 12, 36]</a:t>
            </a:r>
          </a:p>
          <a:p>
            <a:pPr eaLnBrk="1" hangingPunct="1"/>
            <a:r>
              <a:rPr lang="fr-FR" altLang="en-US" sz="3200" b="1">
                <a:solidFill>
                  <a:srgbClr val="00B050"/>
                </a:solidFill>
                <a:latin typeface="Bookman Old Style" panose="02050604050505020204" pitchFamily="18" charset="0"/>
              </a:rPr>
              <a:t>x = MyList.copy()</a:t>
            </a:r>
          </a:p>
          <a:p>
            <a:pPr eaLnBrk="1" hangingPunct="1"/>
            <a:r>
              <a:rPr lang="fr-FR" altLang="en-US" sz="3200" b="1">
                <a:solidFill>
                  <a:srgbClr val="00B050"/>
                </a:solidFill>
                <a:latin typeface="Bookman Old Style" panose="02050604050505020204" pitchFamily="18" charset="0"/>
              </a:rPr>
              <a:t>y = MyList.copy()</a:t>
            </a:r>
          </a:p>
          <a:p>
            <a:pPr eaLnBrk="1" hangingPunct="1"/>
            <a:r>
              <a:rPr lang="fr-FR" altLang="en-US" sz="3200" b="1">
                <a:solidFill>
                  <a:srgbClr val="00B050"/>
                </a:solidFill>
                <a:latin typeface="Bookman Old Style" panose="02050604050505020204" pitchFamily="18" charset="0"/>
              </a:rPr>
              <a:t>print(x)</a:t>
            </a:r>
          </a:p>
          <a:p>
            <a:pPr eaLnBrk="1" hangingPunct="1"/>
            <a:r>
              <a:rPr lang="fr-FR" altLang="en-US" sz="3200" b="1">
                <a:solidFill>
                  <a:srgbClr val="00B050"/>
                </a:solidFill>
                <a:latin typeface="Bookman Old Style" panose="02050604050505020204" pitchFamily="18" charset="0"/>
              </a:rPr>
              <a:t>print(y)</a:t>
            </a:r>
            <a:endParaRPr lang="en-US" altLang="en-US" sz="3200" b="1">
              <a:solidFill>
                <a:srgbClr val="00B050"/>
              </a:solidFill>
              <a:latin typeface="Bookman Old Style" panose="02050604050505020204" pitchFamily="18" charset="0"/>
            </a:endParaRPr>
          </a:p>
        </p:txBody>
      </p:sp>
      <p:sp>
        <p:nvSpPr>
          <p:cNvPr id="70664" name="Rectangle 7">
            <a:extLst>
              <a:ext uri="{FF2B5EF4-FFF2-40B4-BE49-F238E27FC236}">
                <a16:creationId xmlns:a16="http://schemas.microsoft.com/office/drawing/2014/main" id="{400E9705-F96E-C632-F0F6-0017A8DBCDDD}"/>
              </a:ext>
            </a:extLst>
          </p:cNvPr>
          <p:cNvSpPr>
            <a:spLocks noChangeArrowheads="1"/>
          </p:cNvSpPr>
          <p:nvPr/>
        </p:nvSpPr>
        <p:spPr bwMode="auto">
          <a:xfrm>
            <a:off x="225425" y="3616325"/>
            <a:ext cx="529272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4500" b="1">
                <a:solidFill>
                  <a:srgbClr val="0070C0"/>
                </a:solidFill>
                <a:latin typeface="Archery Black Condensed"/>
              </a:rPr>
              <a:t>Example</a:t>
            </a:r>
          </a:p>
        </p:txBody>
      </p:sp>
      <p:sp>
        <p:nvSpPr>
          <p:cNvPr id="70665" name="Rectangle 8">
            <a:extLst>
              <a:ext uri="{FF2B5EF4-FFF2-40B4-BE49-F238E27FC236}">
                <a16:creationId xmlns:a16="http://schemas.microsoft.com/office/drawing/2014/main" id="{71595A52-F4A1-7427-DFE3-AC71EC7B64F3}"/>
              </a:ext>
            </a:extLst>
          </p:cNvPr>
          <p:cNvSpPr>
            <a:spLocks noChangeArrowheads="1"/>
          </p:cNvSpPr>
          <p:nvPr/>
        </p:nvSpPr>
        <p:spPr bwMode="auto">
          <a:xfrm>
            <a:off x="9067800" y="4291013"/>
            <a:ext cx="40973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5400" b="1">
                <a:solidFill>
                  <a:srgbClr val="0070C0"/>
                </a:solidFill>
                <a:latin typeface="Archery Black Condensed"/>
              </a:rPr>
              <a:t>Output</a:t>
            </a:r>
          </a:p>
        </p:txBody>
      </p:sp>
      <p:sp>
        <p:nvSpPr>
          <p:cNvPr id="10" name="Rectangle 9">
            <a:extLst>
              <a:ext uri="{FF2B5EF4-FFF2-40B4-BE49-F238E27FC236}">
                <a16:creationId xmlns:a16="http://schemas.microsoft.com/office/drawing/2014/main" id="{0BD06D29-CC06-50EC-13B3-FE578A09C33F}"/>
              </a:ext>
            </a:extLst>
          </p:cNvPr>
          <p:cNvSpPr/>
          <p:nvPr/>
        </p:nvSpPr>
        <p:spPr>
          <a:xfrm>
            <a:off x="8685213" y="5537200"/>
            <a:ext cx="3406775" cy="854075"/>
          </a:xfrm>
          <a:prstGeom prst="rect">
            <a:avLst/>
          </a:prstGeom>
        </p:spPr>
        <p:txBody>
          <a:bodyPr>
            <a:spAutoFit/>
          </a:bodyPr>
          <a:lstStyle/>
          <a:p>
            <a:pPr algn="ctr" eaLnBrk="1" fontAlgn="auto" hangingPunct="1">
              <a:spcBef>
                <a:spcPts val="0"/>
              </a:spcBef>
              <a:spcAft>
                <a:spcPts val="0"/>
              </a:spcAft>
              <a:defRPr/>
            </a:pPr>
            <a:r>
              <a:rPr lang="en-US" sz="2475" b="1" dirty="0">
                <a:solidFill>
                  <a:srgbClr val="00B050"/>
                </a:solidFill>
                <a:latin typeface="Bookman Old Style" pitchFamily="18" charset="0"/>
              </a:rPr>
              <a:t>[12, 12, 36]</a:t>
            </a:r>
          </a:p>
          <a:p>
            <a:pPr algn="ctr" eaLnBrk="1" fontAlgn="auto" hangingPunct="1">
              <a:spcBef>
                <a:spcPts val="0"/>
              </a:spcBef>
              <a:spcAft>
                <a:spcPts val="0"/>
              </a:spcAft>
              <a:defRPr/>
            </a:pPr>
            <a:r>
              <a:rPr lang="en-US" sz="2475" b="1" dirty="0">
                <a:solidFill>
                  <a:srgbClr val="00B050"/>
                </a:solidFill>
                <a:latin typeface="Bookman Old Style" pitchFamily="18" charset="0"/>
              </a:rPr>
              <a:t>[12, 12, 36]</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rotWithShape="1">
          <a:gsLst>
            <a:gs pos="0">
              <a:srgbClr val="6600CC"/>
            </a:gs>
            <a:gs pos="100000">
              <a:srgbClr val="89ADDB"/>
            </a:gs>
          </a:gsLst>
          <a:lin ang="5400000"/>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6240BB-8822-3B63-F263-47BF5A3AB07D}"/>
              </a:ext>
            </a:extLst>
          </p:cNvPr>
          <p:cNvSpPr/>
          <p:nvPr/>
        </p:nvSpPr>
        <p:spPr>
          <a:xfrm>
            <a:off x="228600" y="120650"/>
            <a:ext cx="2068513" cy="854075"/>
          </a:xfrm>
          <a:prstGeom prst="rect">
            <a:avLst/>
          </a:prstGeom>
        </p:spPr>
        <p:txBody>
          <a:bodyPr wrap="none">
            <a:spAutoFit/>
          </a:bodyPr>
          <a:lstStyle/>
          <a:p>
            <a:pPr algn="just" eaLnBrk="1" fontAlgn="auto" hangingPunct="1">
              <a:spcBef>
                <a:spcPts val="0"/>
              </a:spcBef>
              <a:spcAft>
                <a:spcPts val="0"/>
              </a:spcAft>
              <a:defRPr/>
            </a:pPr>
            <a:r>
              <a:rPr lang="en-US" sz="4950" b="1" dirty="0">
                <a:solidFill>
                  <a:srgbClr val="0070C0"/>
                </a:solidFill>
                <a:latin typeface="Archery Black Condensed" pitchFamily="2" charset="0"/>
              </a:rPr>
              <a:t>Syntax </a:t>
            </a:r>
          </a:p>
        </p:txBody>
      </p:sp>
      <p:sp>
        <p:nvSpPr>
          <p:cNvPr id="3" name="Rounded Rectangle 2">
            <a:extLst>
              <a:ext uri="{FF2B5EF4-FFF2-40B4-BE49-F238E27FC236}">
                <a16:creationId xmlns:a16="http://schemas.microsoft.com/office/drawing/2014/main" id="{04BA6FA0-159A-BE72-BF85-1FCDA872ECD4}"/>
              </a:ext>
            </a:extLst>
          </p:cNvPr>
          <p:cNvSpPr/>
          <p:nvPr/>
        </p:nvSpPr>
        <p:spPr>
          <a:xfrm>
            <a:off x="3048000" y="1460500"/>
            <a:ext cx="6677025" cy="78581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en-US" sz="4050" b="1" dirty="0" err="1">
                <a:solidFill>
                  <a:srgbClr val="FF0000"/>
                </a:solidFill>
                <a:latin typeface="Bookman Old Style" pitchFamily="18" charset="0"/>
              </a:rPr>
              <a:t>List.count</a:t>
            </a:r>
            <a:r>
              <a:rPr lang="en-US" sz="4050" b="1" dirty="0">
                <a:solidFill>
                  <a:srgbClr val="FF0000"/>
                </a:solidFill>
                <a:latin typeface="Bookman Old Style" pitchFamily="18" charset="0"/>
              </a:rPr>
              <a:t>(value)</a:t>
            </a:r>
            <a:endParaRPr lang="en-US" sz="4050" b="1" dirty="0">
              <a:solidFill>
                <a:srgbClr val="00B050"/>
              </a:solidFill>
              <a:latin typeface="Bookman Old Style" pitchFamily="18" charset="0"/>
            </a:endParaRPr>
          </a:p>
        </p:txBody>
      </p:sp>
      <p:sp>
        <p:nvSpPr>
          <p:cNvPr id="4" name="Rectangle 3">
            <a:extLst>
              <a:ext uri="{FF2B5EF4-FFF2-40B4-BE49-F238E27FC236}">
                <a16:creationId xmlns:a16="http://schemas.microsoft.com/office/drawing/2014/main" id="{B7D6A5CC-3045-B4AE-4146-BD30668C8067}"/>
              </a:ext>
            </a:extLst>
          </p:cNvPr>
          <p:cNvSpPr/>
          <p:nvPr/>
        </p:nvSpPr>
        <p:spPr>
          <a:xfrm>
            <a:off x="38100" y="687388"/>
            <a:ext cx="3124200" cy="1016000"/>
          </a:xfrm>
          <a:prstGeom prst="rect">
            <a:avLst/>
          </a:prstGeom>
        </p:spPr>
        <p:txBody>
          <a:bodyPr>
            <a:spAutoFit/>
          </a:bodyPr>
          <a:lstStyle/>
          <a:p>
            <a:pPr algn="ctr" eaLnBrk="1" fontAlgn="auto" hangingPunct="1">
              <a:spcBef>
                <a:spcPts val="0"/>
              </a:spcBef>
              <a:spcAft>
                <a:spcPts val="0"/>
              </a:spcAft>
              <a:defRPr/>
            </a:pPr>
            <a:r>
              <a:rPr lang="en-US" sz="6000" b="1" dirty="0">
                <a:solidFill>
                  <a:srgbClr val="7030A0"/>
                </a:solidFill>
                <a:effectLst>
                  <a:outerShdw blurRad="38100" dist="38100" dir="2700000" algn="tl">
                    <a:srgbClr val="000000">
                      <a:alpha val="43137"/>
                    </a:srgbClr>
                  </a:outerShdw>
                </a:effectLst>
                <a:latin typeface="AddJazz" pitchFamily="2" charset="0"/>
              </a:rPr>
              <a:t>count ( )	</a:t>
            </a:r>
          </a:p>
        </p:txBody>
      </p:sp>
      <p:sp>
        <p:nvSpPr>
          <p:cNvPr id="71685" name="Rectangle 4">
            <a:extLst>
              <a:ext uri="{FF2B5EF4-FFF2-40B4-BE49-F238E27FC236}">
                <a16:creationId xmlns:a16="http://schemas.microsoft.com/office/drawing/2014/main" id="{B89A37FA-10F9-219A-53D3-9C49EC517627}"/>
              </a:ext>
            </a:extLst>
          </p:cNvPr>
          <p:cNvSpPr>
            <a:spLocks noChangeArrowheads="1"/>
          </p:cNvSpPr>
          <p:nvPr/>
        </p:nvSpPr>
        <p:spPr bwMode="auto">
          <a:xfrm>
            <a:off x="279400" y="2366963"/>
            <a:ext cx="9982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4000" b="1">
                <a:solidFill>
                  <a:srgbClr val="00B050"/>
                </a:solidFill>
                <a:latin typeface="Bookman Old Style" panose="02050604050505020204" pitchFamily="18" charset="0"/>
              </a:rPr>
              <a:t>Returns the number of similar elements present in the list.</a:t>
            </a:r>
          </a:p>
        </p:txBody>
      </p:sp>
      <p:sp>
        <p:nvSpPr>
          <p:cNvPr id="71686" name="Rectangle 5">
            <a:extLst>
              <a:ext uri="{FF2B5EF4-FFF2-40B4-BE49-F238E27FC236}">
                <a16:creationId xmlns:a16="http://schemas.microsoft.com/office/drawing/2014/main" id="{CA52089B-D268-78D3-9A34-35C72E839A29}"/>
              </a:ext>
            </a:extLst>
          </p:cNvPr>
          <p:cNvSpPr>
            <a:spLocks noChangeArrowheads="1"/>
          </p:cNvSpPr>
          <p:nvPr/>
        </p:nvSpPr>
        <p:spPr bwMode="auto">
          <a:xfrm>
            <a:off x="228600" y="4232275"/>
            <a:ext cx="7716838"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eaLnBrk="1" hangingPunct="1"/>
            <a:r>
              <a:rPr lang="en-US" altLang="en-US" sz="3200" b="1">
                <a:solidFill>
                  <a:srgbClr val="FF0000"/>
                </a:solidFill>
                <a:latin typeface="Bookman Old Style" panose="02050604050505020204" pitchFamily="18" charset="0"/>
              </a:rPr>
              <a:t>vowels = ['a', 'e', 'i', 'o', 'i', 'u']</a:t>
            </a:r>
          </a:p>
          <a:p>
            <a:pPr eaLnBrk="1" hangingPunct="1"/>
            <a:r>
              <a:rPr lang="en-US" altLang="en-US" sz="3200" b="1">
                <a:solidFill>
                  <a:srgbClr val="FF0000"/>
                </a:solidFill>
                <a:latin typeface="Bookman Old Style" panose="02050604050505020204" pitchFamily="18" charset="0"/>
              </a:rPr>
              <a:t>count = vowels.count('i')</a:t>
            </a:r>
          </a:p>
          <a:p>
            <a:pPr eaLnBrk="1" hangingPunct="1"/>
            <a:r>
              <a:rPr lang="en-US" altLang="en-US" sz="3200" b="1">
                <a:solidFill>
                  <a:srgbClr val="FF0000"/>
                </a:solidFill>
                <a:latin typeface="Bookman Old Style" panose="02050604050505020204" pitchFamily="18" charset="0"/>
              </a:rPr>
              <a:t>print('The count of i is:', count)</a:t>
            </a:r>
          </a:p>
          <a:p>
            <a:pPr eaLnBrk="1" hangingPunct="1"/>
            <a:r>
              <a:rPr lang="en-US" altLang="en-US" sz="3200" b="1">
                <a:solidFill>
                  <a:srgbClr val="FF0000"/>
                </a:solidFill>
                <a:latin typeface="Bookman Old Style" panose="02050604050505020204" pitchFamily="18" charset="0"/>
              </a:rPr>
              <a:t>count = vowels.count('p')</a:t>
            </a:r>
          </a:p>
          <a:p>
            <a:pPr eaLnBrk="1" hangingPunct="1"/>
            <a:r>
              <a:rPr lang="en-US" altLang="en-US" sz="3200" b="1">
                <a:solidFill>
                  <a:srgbClr val="FF0000"/>
                </a:solidFill>
                <a:latin typeface="Bookman Old Style" panose="02050604050505020204" pitchFamily="18" charset="0"/>
              </a:rPr>
              <a:t>print('The count of p is:', count)</a:t>
            </a:r>
          </a:p>
        </p:txBody>
      </p:sp>
      <p:sp>
        <p:nvSpPr>
          <p:cNvPr id="71687" name="Rectangle 6">
            <a:extLst>
              <a:ext uri="{FF2B5EF4-FFF2-40B4-BE49-F238E27FC236}">
                <a16:creationId xmlns:a16="http://schemas.microsoft.com/office/drawing/2014/main" id="{F4E0E4D9-A676-84AF-734C-DB7145881C31}"/>
              </a:ext>
            </a:extLst>
          </p:cNvPr>
          <p:cNvSpPr>
            <a:spLocks noChangeArrowheads="1"/>
          </p:cNvSpPr>
          <p:nvPr/>
        </p:nvSpPr>
        <p:spPr bwMode="auto">
          <a:xfrm>
            <a:off x="250825" y="3568700"/>
            <a:ext cx="49276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4500" b="1">
                <a:solidFill>
                  <a:srgbClr val="0070C0"/>
                </a:solidFill>
                <a:latin typeface="Archery Black Condensed"/>
              </a:rPr>
              <a:t>Example</a:t>
            </a:r>
          </a:p>
        </p:txBody>
      </p:sp>
      <p:sp>
        <p:nvSpPr>
          <p:cNvPr id="71688" name="Rectangle 7">
            <a:extLst>
              <a:ext uri="{FF2B5EF4-FFF2-40B4-BE49-F238E27FC236}">
                <a16:creationId xmlns:a16="http://schemas.microsoft.com/office/drawing/2014/main" id="{A9FA9F28-D8D8-CA8F-76FF-6A4A979D6C87}"/>
              </a:ext>
            </a:extLst>
          </p:cNvPr>
          <p:cNvSpPr>
            <a:spLocks noChangeArrowheads="1"/>
          </p:cNvSpPr>
          <p:nvPr/>
        </p:nvSpPr>
        <p:spPr bwMode="auto">
          <a:xfrm>
            <a:off x="9372600" y="4232275"/>
            <a:ext cx="5461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5400" b="1">
                <a:solidFill>
                  <a:srgbClr val="0070C0"/>
                </a:solidFill>
                <a:latin typeface="Archery Black Condensed"/>
              </a:rPr>
              <a:t>Output</a:t>
            </a:r>
          </a:p>
        </p:txBody>
      </p:sp>
      <p:sp>
        <p:nvSpPr>
          <p:cNvPr id="71689" name="Rectangle 8">
            <a:extLst>
              <a:ext uri="{FF2B5EF4-FFF2-40B4-BE49-F238E27FC236}">
                <a16:creationId xmlns:a16="http://schemas.microsoft.com/office/drawing/2014/main" id="{6F8CEA14-BAD9-3BE8-FEF3-1551F623C4B2}"/>
              </a:ext>
            </a:extLst>
          </p:cNvPr>
          <p:cNvSpPr>
            <a:spLocks noChangeArrowheads="1"/>
          </p:cNvSpPr>
          <p:nvPr/>
        </p:nvSpPr>
        <p:spPr bwMode="auto">
          <a:xfrm>
            <a:off x="7869238" y="5186363"/>
            <a:ext cx="432276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eaLnBrk="1" hangingPunct="1"/>
            <a:r>
              <a:rPr lang="en-US" altLang="en-US" sz="2800" b="1">
                <a:solidFill>
                  <a:srgbClr val="0000FF"/>
                </a:solidFill>
                <a:latin typeface="Bookman Old Style" panose="02050604050505020204" pitchFamily="18" charset="0"/>
              </a:rPr>
              <a:t>The count of i is: 2</a:t>
            </a:r>
          </a:p>
          <a:p>
            <a:pPr eaLnBrk="1" hangingPunct="1"/>
            <a:r>
              <a:rPr lang="en-US" altLang="en-US" sz="2800" b="1">
                <a:solidFill>
                  <a:srgbClr val="0000FF"/>
                </a:solidFill>
                <a:latin typeface="Bookman Old Style" panose="02050604050505020204" pitchFamily="18" charset="0"/>
              </a:rPr>
              <a:t>The count of p is: 0</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3FBBD5-D616-61E8-269D-FCE2CB48E8CA}"/>
              </a:ext>
            </a:extLst>
          </p:cNvPr>
          <p:cNvSpPr/>
          <p:nvPr/>
        </p:nvSpPr>
        <p:spPr>
          <a:xfrm>
            <a:off x="685800" y="381000"/>
            <a:ext cx="10744200" cy="6359525"/>
          </a:xfrm>
          <a:prstGeom prst="rect">
            <a:avLst/>
          </a:prstGeom>
        </p:spPr>
        <p:txBody>
          <a:bodyPr>
            <a:spAutoFit/>
          </a:bodyPr>
          <a:lstStyle/>
          <a:p>
            <a:pPr algn="just" eaLnBrk="1" fontAlgn="auto" hangingPunct="1">
              <a:spcBef>
                <a:spcPts val="0"/>
              </a:spcBef>
              <a:spcAft>
                <a:spcPts val="0"/>
              </a:spcAft>
              <a:defRPr/>
            </a:pPr>
            <a:r>
              <a:rPr lang="en-US" sz="4400" dirty="0">
                <a:solidFill>
                  <a:srgbClr val="002060"/>
                </a:solidFill>
                <a:latin typeface="Bookman Old Style" pitchFamily="18" charset="0"/>
              </a:rPr>
              <a:t>Each value of a list is called as </a:t>
            </a:r>
            <a:r>
              <a:rPr lang="en-US" sz="4400" b="1" dirty="0">
                <a:solidFill>
                  <a:srgbClr val="00B050"/>
                </a:solidFill>
                <a:latin typeface="Bookman Old Style" pitchFamily="18" charset="0"/>
              </a:rPr>
              <a:t>element. </a:t>
            </a:r>
          </a:p>
          <a:p>
            <a:pPr algn="just" eaLnBrk="1" fontAlgn="auto" hangingPunct="1">
              <a:spcBef>
                <a:spcPts val="0"/>
              </a:spcBef>
              <a:spcAft>
                <a:spcPts val="0"/>
              </a:spcAft>
              <a:defRPr/>
            </a:pPr>
            <a:endParaRPr lang="en-US" sz="1100" dirty="0">
              <a:latin typeface="Bookman Old Style" pitchFamily="18" charset="0"/>
            </a:endParaRPr>
          </a:p>
          <a:p>
            <a:pPr algn="just" eaLnBrk="1" fontAlgn="auto" hangingPunct="1">
              <a:spcBef>
                <a:spcPts val="0"/>
              </a:spcBef>
              <a:spcAft>
                <a:spcPts val="0"/>
              </a:spcAft>
              <a:defRPr/>
            </a:pPr>
            <a:r>
              <a:rPr lang="en-US" sz="4400" dirty="0">
                <a:solidFill>
                  <a:srgbClr val="002060"/>
                </a:solidFill>
                <a:latin typeface="Bookman Old Style" pitchFamily="18" charset="0"/>
              </a:rPr>
              <a:t>It can be of any type such as </a:t>
            </a:r>
            <a:r>
              <a:rPr lang="en-US" sz="4400" b="1" dirty="0">
                <a:solidFill>
                  <a:srgbClr val="002060"/>
                </a:solidFill>
                <a:latin typeface="Bookman Old Style" pitchFamily="18" charset="0"/>
              </a:rPr>
              <a:t>numbers, characters, strings and even the nested lists</a:t>
            </a:r>
            <a:r>
              <a:rPr lang="en-US" sz="4400" dirty="0">
                <a:solidFill>
                  <a:srgbClr val="002060"/>
                </a:solidFill>
                <a:latin typeface="Bookman Old Style" pitchFamily="18" charset="0"/>
              </a:rPr>
              <a:t> as well. </a:t>
            </a:r>
          </a:p>
          <a:p>
            <a:pPr algn="just" eaLnBrk="1" fontAlgn="auto" hangingPunct="1">
              <a:spcBef>
                <a:spcPts val="0"/>
              </a:spcBef>
              <a:spcAft>
                <a:spcPts val="0"/>
              </a:spcAft>
              <a:defRPr/>
            </a:pPr>
            <a:endParaRPr lang="en-US" sz="2400" dirty="0">
              <a:latin typeface="Bookman Old Style" pitchFamily="18" charset="0"/>
            </a:endParaRPr>
          </a:p>
          <a:p>
            <a:pPr algn="just" eaLnBrk="1" fontAlgn="auto" hangingPunct="1">
              <a:spcBef>
                <a:spcPts val="0"/>
              </a:spcBef>
              <a:spcAft>
                <a:spcPts val="0"/>
              </a:spcAft>
              <a:defRPr/>
            </a:pPr>
            <a:r>
              <a:rPr lang="en-US" sz="4400" dirty="0">
                <a:solidFill>
                  <a:srgbClr val="002060"/>
                </a:solidFill>
                <a:latin typeface="Bookman Old Style" pitchFamily="18" charset="0"/>
              </a:rPr>
              <a:t>The elements can be modified or mutable which means the elements can be replaced, added or removed. </a:t>
            </a:r>
          </a:p>
          <a:p>
            <a:pPr algn="just" eaLnBrk="1" fontAlgn="auto" hangingPunct="1">
              <a:spcBef>
                <a:spcPts val="0"/>
              </a:spcBef>
              <a:spcAft>
                <a:spcPts val="0"/>
              </a:spcAft>
              <a:defRPr/>
            </a:pPr>
            <a:endParaRPr lang="en-US" sz="2025" dirty="0">
              <a:latin typeface="Bookman Old Style"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rotWithShape="1">
          <a:gsLst>
            <a:gs pos="0">
              <a:srgbClr val="92D050"/>
            </a:gs>
            <a:gs pos="100000">
              <a:srgbClr val="89ADDB"/>
            </a:gs>
          </a:gsLst>
          <a:lin ang="5400000"/>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8BE274-F49B-1FFF-A24D-99E3DD25AC7D}"/>
              </a:ext>
            </a:extLst>
          </p:cNvPr>
          <p:cNvSpPr/>
          <p:nvPr/>
        </p:nvSpPr>
        <p:spPr>
          <a:xfrm>
            <a:off x="661988" y="-34925"/>
            <a:ext cx="2068512" cy="854075"/>
          </a:xfrm>
          <a:prstGeom prst="rect">
            <a:avLst/>
          </a:prstGeom>
        </p:spPr>
        <p:txBody>
          <a:bodyPr wrap="none">
            <a:spAutoFit/>
          </a:bodyPr>
          <a:lstStyle/>
          <a:p>
            <a:pPr algn="just" eaLnBrk="1" fontAlgn="auto" hangingPunct="1">
              <a:spcBef>
                <a:spcPts val="0"/>
              </a:spcBef>
              <a:spcAft>
                <a:spcPts val="0"/>
              </a:spcAft>
              <a:defRPr/>
            </a:pPr>
            <a:r>
              <a:rPr lang="en-US" sz="4950" b="1" dirty="0">
                <a:solidFill>
                  <a:srgbClr val="0070C0"/>
                </a:solidFill>
                <a:latin typeface="Archery Black Condensed" pitchFamily="2" charset="0"/>
              </a:rPr>
              <a:t>Syntax </a:t>
            </a:r>
          </a:p>
        </p:txBody>
      </p:sp>
      <p:sp>
        <p:nvSpPr>
          <p:cNvPr id="3" name="Rounded Rectangle 2">
            <a:extLst>
              <a:ext uri="{FF2B5EF4-FFF2-40B4-BE49-F238E27FC236}">
                <a16:creationId xmlns:a16="http://schemas.microsoft.com/office/drawing/2014/main" id="{63BBF6EB-29C2-8220-4B21-9433E9A12847}"/>
              </a:ext>
            </a:extLst>
          </p:cNvPr>
          <p:cNvSpPr/>
          <p:nvPr/>
        </p:nvSpPr>
        <p:spPr>
          <a:xfrm>
            <a:off x="3657600" y="2057400"/>
            <a:ext cx="4648200" cy="90805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en-US" sz="3375" b="1" dirty="0" err="1">
                <a:solidFill>
                  <a:srgbClr val="FF0000"/>
                </a:solidFill>
                <a:latin typeface="Bookman Old Style" pitchFamily="18" charset="0"/>
              </a:rPr>
              <a:t>List.index</a:t>
            </a:r>
            <a:r>
              <a:rPr lang="en-US" sz="3375" b="1" dirty="0">
                <a:solidFill>
                  <a:srgbClr val="FF0000"/>
                </a:solidFill>
                <a:latin typeface="Bookman Old Style" pitchFamily="18" charset="0"/>
              </a:rPr>
              <a:t>(element)</a:t>
            </a:r>
            <a:endParaRPr lang="en-US" sz="3375" b="1" dirty="0">
              <a:solidFill>
                <a:srgbClr val="00B050"/>
              </a:solidFill>
              <a:latin typeface="Bookman Old Style" pitchFamily="18" charset="0"/>
            </a:endParaRPr>
          </a:p>
        </p:txBody>
      </p:sp>
      <p:sp>
        <p:nvSpPr>
          <p:cNvPr id="4" name="Rectangle 3">
            <a:extLst>
              <a:ext uri="{FF2B5EF4-FFF2-40B4-BE49-F238E27FC236}">
                <a16:creationId xmlns:a16="http://schemas.microsoft.com/office/drawing/2014/main" id="{64CC4B24-754A-740F-DC63-226EA57C8F74}"/>
              </a:ext>
            </a:extLst>
          </p:cNvPr>
          <p:cNvSpPr/>
          <p:nvPr/>
        </p:nvSpPr>
        <p:spPr>
          <a:xfrm>
            <a:off x="-228600" y="392113"/>
            <a:ext cx="5143500" cy="1528762"/>
          </a:xfrm>
          <a:prstGeom prst="rect">
            <a:avLst/>
          </a:prstGeom>
        </p:spPr>
        <p:txBody>
          <a:bodyPr>
            <a:spAutoFit/>
          </a:bodyPr>
          <a:lstStyle/>
          <a:p>
            <a:pPr algn="ctr" eaLnBrk="1" fontAlgn="auto" hangingPunct="1">
              <a:spcBef>
                <a:spcPts val="0"/>
              </a:spcBef>
              <a:spcAft>
                <a:spcPts val="0"/>
              </a:spcAft>
              <a:defRPr/>
            </a:pPr>
            <a:r>
              <a:rPr lang="en-US" sz="6600" b="1" dirty="0">
                <a:solidFill>
                  <a:srgbClr val="7030A0"/>
                </a:solidFill>
                <a:effectLst>
                  <a:outerShdw blurRad="38100" dist="38100" dir="2700000" algn="tl">
                    <a:srgbClr val="000000">
                      <a:alpha val="43137"/>
                    </a:srgbClr>
                  </a:outerShdw>
                </a:effectLst>
                <a:latin typeface="AddJazz" pitchFamily="2" charset="0"/>
              </a:rPr>
              <a:t>index</a:t>
            </a:r>
            <a:r>
              <a:rPr lang="en-US" sz="9338" b="1" dirty="0">
                <a:solidFill>
                  <a:srgbClr val="7030A0"/>
                </a:solidFill>
                <a:effectLst>
                  <a:outerShdw blurRad="38100" dist="38100" dir="2700000" algn="tl">
                    <a:srgbClr val="000000">
                      <a:alpha val="43137"/>
                    </a:srgbClr>
                  </a:outerShdw>
                </a:effectLst>
                <a:latin typeface="AddJazz" pitchFamily="2" charset="0"/>
              </a:rPr>
              <a:t>( )	</a:t>
            </a:r>
          </a:p>
        </p:txBody>
      </p:sp>
      <p:sp>
        <p:nvSpPr>
          <p:cNvPr id="5" name="Rectangle 4">
            <a:extLst>
              <a:ext uri="{FF2B5EF4-FFF2-40B4-BE49-F238E27FC236}">
                <a16:creationId xmlns:a16="http://schemas.microsoft.com/office/drawing/2014/main" id="{1A6B8973-4BB6-7064-73B4-82C89AAD713B}"/>
              </a:ext>
            </a:extLst>
          </p:cNvPr>
          <p:cNvSpPr/>
          <p:nvPr/>
        </p:nvSpPr>
        <p:spPr>
          <a:xfrm>
            <a:off x="381000" y="3101975"/>
            <a:ext cx="11506200" cy="3997325"/>
          </a:xfrm>
          <a:prstGeom prst="rect">
            <a:avLst/>
          </a:prstGeom>
        </p:spPr>
        <p:txBody>
          <a:bodyPr>
            <a:spAutoFit/>
          </a:bodyPr>
          <a:lstStyle/>
          <a:p>
            <a:pPr algn="just" eaLnBrk="1" fontAlgn="auto" hangingPunct="1">
              <a:spcBef>
                <a:spcPts val="0"/>
              </a:spcBef>
              <a:spcAft>
                <a:spcPts val="0"/>
              </a:spcAft>
              <a:defRPr/>
            </a:pPr>
            <a:r>
              <a:rPr lang="en-US" sz="4400" b="1" dirty="0">
                <a:solidFill>
                  <a:srgbClr val="00B050"/>
                </a:solidFill>
                <a:latin typeface="Bookman Old Style" pitchFamily="18" charset="0"/>
              </a:rPr>
              <a:t>Returns the index value of the first recurring element.</a:t>
            </a:r>
          </a:p>
          <a:p>
            <a:pPr algn="just" eaLnBrk="1" fontAlgn="auto" hangingPunct="1">
              <a:spcBef>
                <a:spcPts val="0"/>
              </a:spcBef>
              <a:spcAft>
                <a:spcPts val="0"/>
              </a:spcAft>
              <a:defRPr/>
            </a:pPr>
            <a:r>
              <a:rPr lang="en-US" sz="4400" b="1" dirty="0">
                <a:solidFill>
                  <a:srgbClr val="00B050"/>
                </a:solidFill>
                <a:latin typeface="Bookman Old Style" pitchFamily="18" charset="0"/>
              </a:rPr>
              <a:t>The </a:t>
            </a:r>
            <a:r>
              <a:rPr lang="en-US" sz="4400" b="1" dirty="0">
                <a:solidFill>
                  <a:srgbClr val="FF0000"/>
                </a:solidFill>
                <a:latin typeface="Bookman Old Style" pitchFamily="18" charset="0"/>
              </a:rPr>
              <a:t>index() </a:t>
            </a:r>
            <a:r>
              <a:rPr lang="en-US" sz="4400" b="1" dirty="0">
                <a:solidFill>
                  <a:srgbClr val="00B050"/>
                </a:solidFill>
                <a:latin typeface="Bookman Old Style" pitchFamily="18" charset="0"/>
              </a:rPr>
              <a:t>method searches an element in the list and returns its index</a:t>
            </a:r>
            <a:r>
              <a:rPr lang="en-US" sz="3375" b="1" dirty="0">
                <a:solidFill>
                  <a:srgbClr val="00B050"/>
                </a:solidFill>
                <a:latin typeface="Bookman Old Style" pitchFamily="18" charset="0"/>
              </a:rPr>
              <a:t>.</a:t>
            </a:r>
          </a:p>
          <a:p>
            <a:pPr algn="just" eaLnBrk="1" fontAlgn="auto" hangingPunct="1">
              <a:spcBef>
                <a:spcPts val="0"/>
              </a:spcBef>
              <a:spcAft>
                <a:spcPts val="0"/>
              </a:spcAft>
              <a:defRPr/>
            </a:pPr>
            <a:endParaRPr lang="en-US" sz="3375" b="1" dirty="0">
              <a:solidFill>
                <a:srgbClr val="00B050"/>
              </a:solidFill>
              <a:latin typeface="Bookman Old Style"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B050"/>
            </a:gs>
            <a:gs pos="100000">
              <a:srgbClr val="89ADDB"/>
            </a:gs>
          </a:gsLst>
          <a:lin ang="5400000"/>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DDB6BC-8202-3022-9AE2-04E0CCD7EC29}"/>
              </a:ext>
            </a:extLst>
          </p:cNvPr>
          <p:cNvSpPr/>
          <p:nvPr/>
        </p:nvSpPr>
        <p:spPr>
          <a:xfrm>
            <a:off x="2362200" y="1357313"/>
            <a:ext cx="7823200" cy="2308225"/>
          </a:xfrm>
          <a:prstGeom prst="rect">
            <a:avLst/>
          </a:prstGeom>
        </p:spPr>
        <p:txBody>
          <a:bodyPr>
            <a:spAutoFit/>
          </a:bodyPr>
          <a:lstStyle/>
          <a:p>
            <a:pPr eaLnBrk="1" fontAlgn="auto" hangingPunct="1">
              <a:spcBef>
                <a:spcPts val="0"/>
              </a:spcBef>
              <a:spcAft>
                <a:spcPts val="0"/>
              </a:spcAft>
              <a:defRPr/>
            </a:pPr>
            <a:r>
              <a:rPr lang="en-US" sz="4800" b="1" dirty="0" err="1">
                <a:solidFill>
                  <a:schemeClr val="accent6">
                    <a:lumMod val="50000"/>
                  </a:schemeClr>
                </a:solidFill>
                <a:latin typeface="Bookman Old Style" pitchFamily="18" charset="0"/>
              </a:rPr>
              <a:t>MyList</a:t>
            </a:r>
            <a:r>
              <a:rPr lang="en-US" sz="4800" b="1" dirty="0">
                <a:solidFill>
                  <a:schemeClr val="accent6">
                    <a:lumMod val="50000"/>
                  </a:schemeClr>
                </a:solidFill>
                <a:latin typeface="Bookman Old Style" pitchFamily="18" charset="0"/>
              </a:rPr>
              <a:t>=[36 ,22 ,12]</a:t>
            </a:r>
          </a:p>
          <a:p>
            <a:pPr eaLnBrk="1" fontAlgn="auto" hangingPunct="1">
              <a:spcBef>
                <a:spcPts val="0"/>
              </a:spcBef>
              <a:spcAft>
                <a:spcPts val="0"/>
              </a:spcAft>
              <a:defRPr/>
            </a:pPr>
            <a:r>
              <a:rPr lang="en-US" sz="4800" b="1" dirty="0">
                <a:solidFill>
                  <a:schemeClr val="accent6">
                    <a:lumMod val="50000"/>
                  </a:schemeClr>
                </a:solidFill>
                <a:latin typeface="Bookman Old Style" pitchFamily="18" charset="0"/>
              </a:rPr>
              <a:t>x = </a:t>
            </a:r>
            <a:r>
              <a:rPr lang="en-US" sz="4800" b="1" dirty="0" err="1">
                <a:solidFill>
                  <a:schemeClr val="accent6">
                    <a:lumMod val="50000"/>
                  </a:schemeClr>
                </a:solidFill>
                <a:latin typeface="Bookman Old Style" pitchFamily="18" charset="0"/>
              </a:rPr>
              <a:t>MyList.index</a:t>
            </a:r>
            <a:r>
              <a:rPr lang="en-US" sz="4800" b="1" dirty="0">
                <a:solidFill>
                  <a:schemeClr val="accent6">
                    <a:lumMod val="50000"/>
                  </a:schemeClr>
                </a:solidFill>
                <a:latin typeface="Bookman Old Style" pitchFamily="18" charset="0"/>
              </a:rPr>
              <a:t>(12)</a:t>
            </a:r>
          </a:p>
          <a:p>
            <a:pPr eaLnBrk="1" fontAlgn="auto" hangingPunct="1">
              <a:spcBef>
                <a:spcPts val="0"/>
              </a:spcBef>
              <a:spcAft>
                <a:spcPts val="0"/>
              </a:spcAft>
              <a:defRPr/>
            </a:pPr>
            <a:r>
              <a:rPr lang="en-US" sz="4800" b="1" dirty="0">
                <a:solidFill>
                  <a:schemeClr val="accent6">
                    <a:lumMod val="50000"/>
                  </a:schemeClr>
                </a:solidFill>
                <a:latin typeface="Bookman Old Style" pitchFamily="18" charset="0"/>
              </a:rPr>
              <a:t>print(x)</a:t>
            </a:r>
          </a:p>
        </p:txBody>
      </p:sp>
      <p:sp>
        <p:nvSpPr>
          <p:cNvPr id="73731" name="Rectangle 2">
            <a:extLst>
              <a:ext uri="{FF2B5EF4-FFF2-40B4-BE49-F238E27FC236}">
                <a16:creationId xmlns:a16="http://schemas.microsoft.com/office/drawing/2014/main" id="{E8D51B19-1B01-4F4A-05F7-329510C12504}"/>
              </a:ext>
            </a:extLst>
          </p:cNvPr>
          <p:cNvSpPr>
            <a:spLocks noChangeArrowheads="1"/>
          </p:cNvSpPr>
          <p:nvPr/>
        </p:nvSpPr>
        <p:spPr bwMode="auto">
          <a:xfrm>
            <a:off x="609600" y="179388"/>
            <a:ext cx="47752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4500" b="1">
                <a:solidFill>
                  <a:srgbClr val="0070C0"/>
                </a:solidFill>
                <a:latin typeface="Archery Black Condensed"/>
              </a:rPr>
              <a:t>Example</a:t>
            </a:r>
          </a:p>
        </p:txBody>
      </p:sp>
      <p:sp>
        <p:nvSpPr>
          <p:cNvPr id="73732" name="Rectangle 3">
            <a:extLst>
              <a:ext uri="{FF2B5EF4-FFF2-40B4-BE49-F238E27FC236}">
                <a16:creationId xmlns:a16="http://schemas.microsoft.com/office/drawing/2014/main" id="{5EE0ED2D-681E-74BA-74F7-22EF5E7E0E59}"/>
              </a:ext>
            </a:extLst>
          </p:cNvPr>
          <p:cNvSpPr>
            <a:spLocks noChangeArrowheads="1"/>
          </p:cNvSpPr>
          <p:nvPr/>
        </p:nvSpPr>
        <p:spPr bwMode="auto">
          <a:xfrm>
            <a:off x="8991600" y="3827463"/>
            <a:ext cx="407035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5400" b="1">
                <a:solidFill>
                  <a:srgbClr val="002060"/>
                </a:solidFill>
                <a:latin typeface="Archery Black Condensed"/>
              </a:rPr>
              <a:t>Output</a:t>
            </a:r>
          </a:p>
        </p:txBody>
      </p:sp>
      <p:sp>
        <p:nvSpPr>
          <p:cNvPr id="5" name="Rectangle 4">
            <a:extLst>
              <a:ext uri="{FF2B5EF4-FFF2-40B4-BE49-F238E27FC236}">
                <a16:creationId xmlns:a16="http://schemas.microsoft.com/office/drawing/2014/main" id="{4CF1B804-3F85-2026-4844-89EE865DD048}"/>
              </a:ext>
            </a:extLst>
          </p:cNvPr>
          <p:cNvSpPr/>
          <p:nvPr/>
        </p:nvSpPr>
        <p:spPr>
          <a:xfrm>
            <a:off x="9186863" y="4762500"/>
            <a:ext cx="3679825" cy="1089025"/>
          </a:xfrm>
          <a:prstGeom prst="rect">
            <a:avLst/>
          </a:prstGeom>
        </p:spPr>
        <p:txBody>
          <a:bodyPr>
            <a:spAutoFit/>
          </a:bodyPr>
          <a:lstStyle/>
          <a:p>
            <a:pPr algn="ctr" eaLnBrk="1" fontAlgn="auto" hangingPunct="1">
              <a:spcBef>
                <a:spcPts val="0"/>
              </a:spcBef>
              <a:spcAft>
                <a:spcPts val="0"/>
              </a:spcAft>
              <a:defRPr/>
            </a:pPr>
            <a:r>
              <a:rPr lang="en-US" sz="6469" b="1" dirty="0">
                <a:solidFill>
                  <a:srgbClr val="002060"/>
                </a:solidFill>
                <a:latin typeface="Bookman Old Style" pitchFamily="18" charset="0"/>
              </a:rPr>
              <a:t>2</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461935-925D-BC38-9C5F-9349AEAA8392}"/>
              </a:ext>
            </a:extLst>
          </p:cNvPr>
          <p:cNvSpPr/>
          <p:nvPr/>
        </p:nvSpPr>
        <p:spPr>
          <a:xfrm>
            <a:off x="419100" y="-80963"/>
            <a:ext cx="2068513" cy="854076"/>
          </a:xfrm>
          <a:prstGeom prst="rect">
            <a:avLst/>
          </a:prstGeom>
        </p:spPr>
        <p:txBody>
          <a:bodyPr wrap="none">
            <a:spAutoFit/>
          </a:bodyPr>
          <a:lstStyle/>
          <a:p>
            <a:pPr algn="just" eaLnBrk="1" fontAlgn="auto" hangingPunct="1">
              <a:spcBef>
                <a:spcPts val="0"/>
              </a:spcBef>
              <a:spcAft>
                <a:spcPts val="0"/>
              </a:spcAft>
              <a:defRPr/>
            </a:pPr>
            <a:r>
              <a:rPr lang="en-US" sz="4950" b="1" dirty="0">
                <a:solidFill>
                  <a:srgbClr val="0070C0"/>
                </a:solidFill>
                <a:latin typeface="Archery Black Condensed" pitchFamily="2" charset="0"/>
              </a:rPr>
              <a:t>Syntax </a:t>
            </a:r>
          </a:p>
        </p:txBody>
      </p:sp>
      <p:sp>
        <p:nvSpPr>
          <p:cNvPr id="3" name="Rounded Rectangle 2">
            <a:extLst>
              <a:ext uri="{FF2B5EF4-FFF2-40B4-BE49-F238E27FC236}">
                <a16:creationId xmlns:a16="http://schemas.microsoft.com/office/drawing/2014/main" id="{111C02F6-F324-F961-B3E8-0413FC94BE5C}"/>
              </a:ext>
            </a:extLst>
          </p:cNvPr>
          <p:cNvSpPr/>
          <p:nvPr/>
        </p:nvSpPr>
        <p:spPr>
          <a:xfrm>
            <a:off x="4038600" y="1708150"/>
            <a:ext cx="4953000" cy="962025"/>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en-US" sz="5400" b="1" dirty="0" err="1">
                <a:solidFill>
                  <a:srgbClr val="FF0000"/>
                </a:solidFill>
                <a:latin typeface="Bookman Old Style" pitchFamily="18" charset="0"/>
              </a:rPr>
              <a:t>List.reverse</a:t>
            </a:r>
            <a:r>
              <a:rPr lang="en-US" sz="5400" b="1" dirty="0">
                <a:solidFill>
                  <a:srgbClr val="FF0000"/>
                </a:solidFill>
                <a:latin typeface="Bookman Old Style" pitchFamily="18" charset="0"/>
              </a:rPr>
              <a:t>()</a:t>
            </a:r>
            <a:endParaRPr lang="en-US" sz="5400" b="1" dirty="0">
              <a:solidFill>
                <a:srgbClr val="00B050"/>
              </a:solidFill>
              <a:latin typeface="Bookman Old Style" pitchFamily="18" charset="0"/>
            </a:endParaRPr>
          </a:p>
        </p:txBody>
      </p:sp>
      <p:sp>
        <p:nvSpPr>
          <p:cNvPr id="5" name="Rectangle 4">
            <a:extLst>
              <a:ext uri="{FF2B5EF4-FFF2-40B4-BE49-F238E27FC236}">
                <a16:creationId xmlns:a16="http://schemas.microsoft.com/office/drawing/2014/main" id="{A48CC169-3C83-4976-C6F1-DFACCE773F01}"/>
              </a:ext>
            </a:extLst>
          </p:cNvPr>
          <p:cNvSpPr/>
          <p:nvPr/>
        </p:nvSpPr>
        <p:spPr>
          <a:xfrm>
            <a:off x="76200" y="500063"/>
            <a:ext cx="7204075" cy="1108075"/>
          </a:xfrm>
          <a:prstGeom prst="rect">
            <a:avLst/>
          </a:prstGeom>
        </p:spPr>
        <p:txBody>
          <a:bodyPr>
            <a:spAutoFit/>
          </a:bodyPr>
          <a:lstStyle/>
          <a:p>
            <a:pPr algn="ctr" eaLnBrk="1" fontAlgn="auto" hangingPunct="1">
              <a:spcBef>
                <a:spcPts val="0"/>
              </a:spcBef>
              <a:spcAft>
                <a:spcPts val="0"/>
              </a:spcAft>
              <a:defRPr/>
            </a:pPr>
            <a:r>
              <a:rPr lang="en-US" sz="6600" b="1" dirty="0">
                <a:solidFill>
                  <a:srgbClr val="7030A0"/>
                </a:solidFill>
                <a:effectLst>
                  <a:outerShdw blurRad="38100" dist="38100" dir="2700000" algn="tl">
                    <a:srgbClr val="000000">
                      <a:alpha val="43137"/>
                    </a:srgbClr>
                  </a:outerShdw>
                </a:effectLst>
                <a:latin typeface="AddJazz" pitchFamily="2" charset="0"/>
              </a:rPr>
              <a:t>reverse( )	</a:t>
            </a:r>
          </a:p>
        </p:txBody>
      </p:sp>
      <p:sp>
        <p:nvSpPr>
          <p:cNvPr id="6" name="Rectangle 5">
            <a:extLst>
              <a:ext uri="{FF2B5EF4-FFF2-40B4-BE49-F238E27FC236}">
                <a16:creationId xmlns:a16="http://schemas.microsoft.com/office/drawing/2014/main" id="{FCBDC5CD-E22E-20E6-DF80-1FE4C559E232}"/>
              </a:ext>
            </a:extLst>
          </p:cNvPr>
          <p:cNvSpPr/>
          <p:nvPr/>
        </p:nvSpPr>
        <p:spPr>
          <a:xfrm>
            <a:off x="442913" y="2620963"/>
            <a:ext cx="10896600" cy="1616075"/>
          </a:xfrm>
          <a:prstGeom prst="rect">
            <a:avLst/>
          </a:prstGeom>
        </p:spPr>
        <p:txBody>
          <a:bodyPr>
            <a:spAutoFit/>
          </a:bodyPr>
          <a:lstStyle/>
          <a:p>
            <a:pPr algn="just" eaLnBrk="1" fontAlgn="auto" hangingPunct="1">
              <a:spcBef>
                <a:spcPts val="0"/>
              </a:spcBef>
              <a:spcAft>
                <a:spcPts val="0"/>
              </a:spcAft>
              <a:defRPr/>
            </a:pPr>
            <a:r>
              <a:rPr lang="en-US" sz="4950" b="1" dirty="0">
                <a:solidFill>
                  <a:schemeClr val="accent6">
                    <a:lumMod val="50000"/>
                  </a:schemeClr>
                </a:solidFill>
                <a:latin typeface="Bookman Old Style" pitchFamily="18" charset="0"/>
              </a:rPr>
              <a:t>Reverses the order of the element in the list.	</a:t>
            </a:r>
          </a:p>
        </p:txBody>
      </p:sp>
      <p:sp>
        <p:nvSpPr>
          <p:cNvPr id="74758" name="Rectangle 7">
            <a:extLst>
              <a:ext uri="{FF2B5EF4-FFF2-40B4-BE49-F238E27FC236}">
                <a16:creationId xmlns:a16="http://schemas.microsoft.com/office/drawing/2014/main" id="{F399D9FE-E553-885D-AF05-B16A901A4778}"/>
              </a:ext>
            </a:extLst>
          </p:cNvPr>
          <p:cNvSpPr>
            <a:spLocks noChangeArrowheads="1"/>
          </p:cNvSpPr>
          <p:nvPr/>
        </p:nvSpPr>
        <p:spPr bwMode="auto">
          <a:xfrm>
            <a:off x="1385888" y="4876800"/>
            <a:ext cx="6005512"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eaLnBrk="1" hangingPunct="1"/>
            <a:r>
              <a:rPr lang="en-US" altLang="en-US" sz="4000" b="1">
                <a:solidFill>
                  <a:srgbClr val="6600CC"/>
                </a:solidFill>
                <a:latin typeface="Bookman Old Style" panose="02050604050505020204" pitchFamily="18" charset="0"/>
              </a:rPr>
              <a:t>MyList=[36 ,22 ,12]</a:t>
            </a:r>
          </a:p>
          <a:p>
            <a:pPr eaLnBrk="1" hangingPunct="1"/>
            <a:r>
              <a:rPr lang="en-US" altLang="en-US" sz="4000" b="1">
                <a:solidFill>
                  <a:srgbClr val="6600CC"/>
                </a:solidFill>
                <a:latin typeface="Bookman Old Style" panose="02050604050505020204" pitchFamily="18" charset="0"/>
              </a:rPr>
              <a:t>MyList.reverse()</a:t>
            </a:r>
          </a:p>
          <a:p>
            <a:pPr eaLnBrk="1" hangingPunct="1"/>
            <a:r>
              <a:rPr lang="en-US" altLang="en-US" sz="4000" b="1">
                <a:solidFill>
                  <a:srgbClr val="6600CC"/>
                </a:solidFill>
                <a:latin typeface="Bookman Old Style" panose="02050604050505020204" pitchFamily="18" charset="0"/>
              </a:rPr>
              <a:t>print(MyList)</a:t>
            </a:r>
          </a:p>
        </p:txBody>
      </p:sp>
      <p:sp>
        <p:nvSpPr>
          <p:cNvPr id="74759" name="Rectangle 8">
            <a:extLst>
              <a:ext uri="{FF2B5EF4-FFF2-40B4-BE49-F238E27FC236}">
                <a16:creationId xmlns:a16="http://schemas.microsoft.com/office/drawing/2014/main" id="{D9AE79F3-027C-85A6-C071-C9BD336A10AD}"/>
              </a:ext>
            </a:extLst>
          </p:cNvPr>
          <p:cNvSpPr>
            <a:spLocks noChangeArrowheads="1"/>
          </p:cNvSpPr>
          <p:nvPr/>
        </p:nvSpPr>
        <p:spPr bwMode="auto">
          <a:xfrm>
            <a:off x="442913" y="4086225"/>
            <a:ext cx="47752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4500" b="1">
                <a:solidFill>
                  <a:srgbClr val="0070C0"/>
                </a:solidFill>
                <a:latin typeface="Archery Black Condensed"/>
              </a:rPr>
              <a:t>Example</a:t>
            </a:r>
          </a:p>
        </p:txBody>
      </p:sp>
      <p:sp>
        <p:nvSpPr>
          <p:cNvPr id="74760" name="Rectangle 9">
            <a:extLst>
              <a:ext uri="{FF2B5EF4-FFF2-40B4-BE49-F238E27FC236}">
                <a16:creationId xmlns:a16="http://schemas.microsoft.com/office/drawing/2014/main" id="{5C586A9D-2747-6F40-B778-9BC9D4CED89A}"/>
              </a:ext>
            </a:extLst>
          </p:cNvPr>
          <p:cNvSpPr>
            <a:spLocks noChangeArrowheads="1"/>
          </p:cNvSpPr>
          <p:nvPr/>
        </p:nvSpPr>
        <p:spPr bwMode="auto">
          <a:xfrm>
            <a:off x="9529763" y="4737100"/>
            <a:ext cx="47752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5400" b="1">
                <a:solidFill>
                  <a:srgbClr val="0070C0"/>
                </a:solidFill>
                <a:latin typeface="Archery Black Condensed"/>
              </a:rPr>
              <a:t>Output</a:t>
            </a:r>
          </a:p>
        </p:txBody>
      </p:sp>
      <p:sp>
        <p:nvSpPr>
          <p:cNvPr id="74761" name="Rectangle 10">
            <a:extLst>
              <a:ext uri="{FF2B5EF4-FFF2-40B4-BE49-F238E27FC236}">
                <a16:creationId xmlns:a16="http://schemas.microsoft.com/office/drawing/2014/main" id="{23AAAAB9-D68F-E784-B031-3F2F1232259C}"/>
              </a:ext>
            </a:extLst>
          </p:cNvPr>
          <p:cNvSpPr>
            <a:spLocks noChangeArrowheads="1"/>
          </p:cNvSpPr>
          <p:nvPr/>
        </p:nvSpPr>
        <p:spPr bwMode="auto">
          <a:xfrm>
            <a:off x="8237538" y="5708650"/>
            <a:ext cx="367982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ctr" eaLnBrk="1" hangingPunct="1"/>
            <a:r>
              <a:rPr lang="en-US" altLang="en-US" sz="4500" b="1">
                <a:solidFill>
                  <a:srgbClr val="00B050"/>
                </a:solidFill>
                <a:latin typeface="Bookman Old Style" panose="02050604050505020204" pitchFamily="18" charset="0"/>
              </a:rPr>
              <a:t>[12, 22, 36]</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gradFill rotWithShape="1">
          <a:gsLst>
            <a:gs pos="0">
              <a:srgbClr val="E9C8EF"/>
            </a:gs>
            <a:gs pos="100000">
              <a:srgbClr val="FF0000"/>
            </a:gs>
          </a:gsLst>
          <a:lin ang="5400000"/>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FB5695-F3C7-0FFF-79AE-371799CC6991}"/>
              </a:ext>
            </a:extLst>
          </p:cNvPr>
          <p:cNvSpPr/>
          <p:nvPr/>
        </p:nvSpPr>
        <p:spPr>
          <a:xfrm>
            <a:off x="357188" y="-169863"/>
            <a:ext cx="2068512" cy="854076"/>
          </a:xfrm>
          <a:prstGeom prst="rect">
            <a:avLst/>
          </a:prstGeom>
        </p:spPr>
        <p:txBody>
          <a:bodyPr wrap="none">
            <a:spAutoFit/>
          </a:bodyPr>
          <a:lstStyle/>
          <a:p>
            <a:pPr algn="just" eaLnBrk="1" fontAlgn="auto" hangingPunct="1">
              <a:spcBef>
                <a:spcPts val="0"/>
              </a:spcBef>
              <a:spcAft>
                <a:spcPts val="0"/>
              </a:spcAft>
              <a:defRPr/>
            </a:pPr>
            <a:r>
              <a:rPr lang="en-US" sz="4950" b="1" dirty="0">
                <a:solidFill>
                  <a:srgbClr val="0070C0"/>
                </a:solidFill>
                <a:latin typeface="Archery Black Condensed" pitchFamily="2" charset="0"/>
              </a:rPr>
              <a:t>Syntax </a:t>
            </a:r>
          </a:p>
        </p:txBody>
      </p:sp>
      <p:sp>
        <p:nvSpPr>
          <p:cNvPr id="3" name="Rounded Rectangle 2">
            <a:extLst>
              <a:ext uri="{FF2B5EF4-FFF2-40B4-BE49-F238E27FC236}">
                <a16:creationId xmlns:a16="http://schemas.microsoft.com/office/drawing/2014/main" id="{1CF1C9F9-2CD0-3998-BDA3-81D3DC8C2483}"/>
              </a:ext>
            </a:extLst>
          </p:cNvPr>
          <p:cNvSpPr/>
          <p:nvPr/>
        </p:nvSpPr>
        <p:spPr>
          <a:xfrm>
            <a:off x="1627188" y="1450975"/>
            <a:ext cx="8991600" cy="612775"/>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en-US" sz="3038" b="1" dirty="0" err="1">
                <a:solidFill>
                  <a:srgbClr val="FF0000"/>
                </a:solidFill>
                <a:latin typeface="Bookman Old Style" pitchFamily="18" charset="0"/>
              </a:rPr>
              <a:t>List.sort</a:t>
            </a:r>
            <a:r>
              <a:rPr lang="en-US" sz="3038" b="1" dirty="0">
                <a:solidFill>
                  <a:srgbClr val="FF0000"/>
                </a:solidFill>
                <a:latin typeface="Bookman Old Style" pitchFamily="18" charset="0"/>
              </a:rPr>
              <a:t>(reverse=</a:t>
            </a:r>
            <a:r>
              <a:rPr lang="en-US" sz="3038" b="1" dirty="0" err="1">
                <a:solidFill>
                  <a:srgbClr val="FF0000"/>
                </a:solidFill>
                <a:latin typeface="Bookman Old Style" pitchFamily="18" charset="0"/>
              </a:rPr>
              <a:t>True|False</a:t>
            </a:r>
            <a:r>
              <a:rPr lang="en-US" sz="3038" b="1" dirty="0">
                <a:solidFill>
                  <a:srgbClr val="FF0000"/>
                </a:solidFill>
                <a:latin typeface="Bookman Old Style" pitchFamily="18" charset="0"/>
              </a:rPr>
              <a:t>, key=</a:t>
            </a:r>
            <a:r>
              <a:rPr lang="en-US" sz="3038" b="1" dirty="0" err="1">
                <a:solidFill>
                  <a:srgbClr val="FF0000"/>
                </a:solidFill>
                <a:latin typeface="Bookman Old Style" pitchFamily="18" charset="0"/>
              </a:rPr>
              <a:t>myFunc</a:t>
            </a:r>
            <a:r>
              <a:rPr lang="en-US" sz="3038" b="1" dirty="0">
                <a:solidFill>
                  <a:srgbClr val="FF0000"/>
                </a:solidFill>
                <a:latin typeface="Bookman Old Style" pitchFamily="18" charset="0"/>
              </a:rPr>
              <a:t>)	</a:t>
            </a:r>
          </a:p>
        </p:txBody>
      </p:sp>
      <p:sp>
        <p:nvSpPr>
          <p:cNvPr id="4" name="Rectangle 3">
            <a:extLst>
              <a:ext uri="{FF2B5EF4-FFF2-40B4-BE49-F238E27FC236}">
                <a16:creationId xmlns:a16="http://schemas.microsoft.com/office/drawing/2014/main" id="{ADC5FC1C-3BFA-4ECA-23B8-06D61026E687}"/>
              </a:ext>
            </a:extLst>
          </p:cNvPr>
          <p:cNvSpPr/>
          <p:nvPr/>
        </p:nvSpPr>
        <p:spPr>
          <a:xfrm>
            <a:off x="-1143000" y="392113"/>
            <a:ext cx="5486400" cy="1108075"/>
          </a:xfrm>
          <a:prstGeom prst="rect">
            <a:avLst/>
          </a:prstGeom>
        </p:spPr>
        <p:txBody>
          <a:bodyPr>
            <a:spAutoFit/>
          </a:bodyPr>
          <a:lstStyle/>
          <a:p>
            <a:pPr algn="ctr" eaLnBrk="1" fontAlgn="auto" hangingPunct="1">
              <a:spcBef>
                <a:spcPts val="0"/>
              </a:spcBef>
              <a:spcAft>
                <a:spcPts val="0"/>
              </a:spcAft>
              <a:defRPr/>
            </a:pPr>
            <a:r>
              <a:rPr lang="en-US" sz="6600" b="1" dirty="0">
                <a:solidFill>
                  <a:srgbClr val="7030A0"/>
                </a:solidFill>
                <a:effectLst>
                  <a:outerShdw blurRad="38100" dist="38100" dir="2700000" algn="tl">
                    <a:srgbClr val="000000">
                      <a:alpha val="43137"/>
                    </a:srgbClr>
                  </a:outerShdw>
                </a:effectLst>
                <a:latin typeface="AddJazz" pitchFamily="2" charset="0"/>
              </a:rPr>
              <a:t>sort( )	</a:t>
            </a:r>
          </a:p>
        </p:txBody>
      </p:sp>
      <p:sp>
        <p:nvSpPr>
          <p:cNvPr id="75781" name="Rectangle 4">
            <a:extLst>
              <a:ext uri="{FF2B5EF4-FFF2-40B4-BE49-F238E27FC236}">
                <a16:creationId xmlns:a16="http://schemas.microsoft.com/office/drawing/2014/main" id="{D7C805A8-A5BC-13A2-EEDF-2A8327A67A8D}"/>
              </a:ext>
            </a:extLst>
          </p:cNvPr>
          <p:cNvSpPr>
            <a:spLocks noChangeArrowheads="1"/>
          </p:cNvSpPr>
          <p:nvPr/>
        </p:nvSpPr>
        <p:spPr bwMode="auto">
          <a:xfrm>
            <a:off x="350838" y="2097088"/>
            <a:ext cx="11430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5400" b="1">
                <a:solidFill>
                  <a:srgbClr val="00B050"/>
                </a:solidFill>
                <a:latin typeface="Bookman Old Style" panose="02050604050505020204" pitchFamily="18" charset="0"/>
              </a:rPr>
              <a:t>Sorts the element in list</a:t>
            </a:r>
          </a:p>
        </p:txBody>
      </p:sp>
      <p:sp>
        <p:nvSpPr>
          <p:cNvPr id="75782" name="Rectangle 5">
            <a:extLst>
              <a:ext uri="{FF2B5EF4-FFF2-40B4-BE49-F238E27FC236}">
                <a16:creationId xmlns:a16="http://schemas.microsoft.com/office/drawing/2014/main" id="{6862E915-01CC-9DFA-9EC9-E07E9CFA27D2}"/>
              </a:ext>
            </a:extLst>
          </p:cNvPr>
          <p:cNvSpPr>
            <a:spLocks noChangeArrowheads="1"/>
          </p:cNvSpPr>
          <p:nvPr/>
        </p:nvSpPr>
        <p:spPr bwMode="auto">
          <a:xfrm>
            <a:off x="381000" y="2840038"/>
            <a:ext cx="11371263"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eaLnBrk="1" hangingPunct="1"/>
            <a:r>
              <a:rPr lang="en-US" altLang="en-US" sz="3200" b="1">
                <a:solidFill>
                  <a:srgbClr val="0033CC"/>
                </a:solidFill>
                <a:latin typeface="MinionPro-Regular"/>
              </a:rPr>
              <a:t>MyList=['Thilothamma', 'Tharani', 'Anitha','SaiSree','Lavanya']</a:t>
            </a:r>
          </a:p>
          <a:p>
            <a:pPr eaLnBrk="1" hangingPunct="1"/>
            <a:r>
              <a:rPr lang="en-US" altLang="en-US" sz="3200" b="1">
                <a:solidFill>
                  <a:srgbClr val="0033CC"/>
                </a:solidFill>
                <a:latin typeface="MinionPro-Regular"/>
              </a:rPr>
              <a:t>MyList.sort( )</a:t>
            </a:r>
          </a:p>
          <a:p>
            <a:pPr eaLnBrk="1" hangingPunct="1"/>
            <a:r>
              <a:rPr lang="en-US" altLang="en-US" sz="3200" b="1">
                <a:solidFill>
                  <a:srgbClr val="0033CC"/>
                </a:solidFill>
                <a:latin typeface="MinionPro-Regular"/>
              </a:rPr>
              <a:t>print(MyList)</a:t>
            </a:r>
          </a:p>
          <a:p>
            <a:pPr eaLnBrk="1" hangingPunct="1"/>
            <a:r>
              <a:rPr lang="en-US" altLang="en-US" sz="3200" b="1">
                <a:solidFill>
                  <a:srgbClr val="0033CC"/>
                </a:solidFill>
                <a:latin typeface="MinionPro-Regular"/>
              </a:rPr>
              <a:t>MyList.sort(reverse=True)</a:t>
            </a:r>
          </a:p>
          <a:p>
            <a:pPr eaLnBrk="1" hangingPunct="1"/>
            <a:r>
              <a:rPr lang="en-US" altLang="en-US" sz="3200" b="1">
                <a:solidFill>
                  <a:srgbClr val="0033CC"/>
                </a:solidFill>
                <a:latin typeface="MinionPro-Regular"/>
              </a:rPr>
              <a:t>print(MyList)</a:t>
            </a:r>
          </a:p>
          <a:p>
            <a:pPr algn="r" eaLnBrk="1" hangingPunct="1"/>
            <a:r>
              <a:rPr lang="en-US" altLang="en-US" sz="3200" b="1">
                <a:solidFill>
                  <a:srgbClr val="0033CC"/>
                </a:solidFill>
                <a:latin typeface="MinionPro-Bold"/>
              </a:rPr>
              <a:t>Output:</a:t>
            </a:r>
          </a:p>
          <a:p>
            <a:pPr algn="r" eaLnBrk="1" hangingPunct="1"/>
            <a:r>
              <a:rPr lang="en-US" altLang="en-US" sz="3200" b="1">
                <a:solidFill>
                  <a:srgbClr val="0033CC"/>
                </a:solidFill>
                <a:latin typeface="MinionPro-Regular"/>
              </a:rPr>
              <a:t>['Anitha', 'Lavanya', 'SaiSree', 'Tharani', 'Thilothamma']</a:t>
            </a:r>
          </a:p>
          <a:p>
            <a:pPr algn="r" eaLnBrk="1" hangingPunct="1"/>
            <a:r>
              <a:rPr lang="en-US" altLang="en-US" sz="3200" b="1">
                <a:solidFill>
                  <a:srgbClr val="0033CC"/>
                </a:solidFill>
                <a:latin typeface="MinionPro-Regular"/>
              </a:rPr>
              <a:t>['Thilothamma', 'Tharani', 'SaiSree', 'Lavanya', 'Anitha']</a:t>
            </a:r>
            <a:endParaRPr lang="en-US" altLang="en-US" sz="3200" b="1">
              <a:solidFill>
                <a:srgbClr val="0033CC"/>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gradFill rotWithShape="1">
          <a:gsLst>
            <a:gs pos="0">
              <a:srgbClr val="F2F9FD"/>
            </a:gs>
            <a:gs pos="74001">
              <a:srgbClr val="88CBEB"/>
            </a:gs>
            <a:gs pos="83000">
              <a:srgbClr val="88CBEB"/>
            </a:gs>
            <a:gs pos="100000">
              <a:srgbClr val="AFDDF2"/>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BB29CD8-6224-A768-6B37-3BEC601EF600}"/>
              </a:ext>
            </a:extLst>
          </p:cNvPr>
          <p:cNvSpPr/>
          <p:nvPr/>
        </p:nvSpPr>
        <p:spPr>
          <a:xfrm>
            <a:off x="387350" y="111125"/>
            <a:ext cx="2068513" cy="854075"/>
          </a:xfrm>
          <a:prstGeom prst="rect">
            <a:avLst/>
          </a:prstGeom>
        </p:spPr>
        <p:txBody>
          <a:bodyPr wrap="none">
            <a:spAutoFit/>
          </a:bodyPr>
          <a:lstStyle/>
          <a:p>
            <a:pPr algn="just" eaLnBrk="1" fontAlgn="auto" hangingPunct="1">
              <a:spcBef>
                <a:spcPts val="0"/>
              </a:spcBef>
              <a:spcAft>
                <a:spcPts val="0"/>
              </a:spcAft>
              <a:defRPr/>
            </a:pPr>
            <a:r>
              <a:rPr lang="en-US" sz="4950" b="1" dirty="0">
                <a:solidFill>
                  <a:srgbClr val="0070C0"/>
                </a:solidFill>
                <a:latin typeface="Archery Black Condensed" pitchFamily="2" charset="0"/>
              </a:rPr>
              <a:t>Syntax </a:t>
            </a:r>
          </a:p>
        </p:txBody>
      </p:sp>
      <p:sp>
        <p:nvSpPr>
          <p:cNvPr id="3" name="Rounded Rectangle 2">
            <a:extLst>
              <a:ext uri="{FF2B5EF4-FFF2-40B4-BE49-F238E27FC236}">
                <a16:creationId xmlns:a16="http://schemas.microsoft.com/office/drawing/2014/main" id="{5B15D50E-98CF-4C3D-1994-B12F59393223}"/>
              </a:ext>
            </a:extLst>
          </p:cNvPr>
          <p:cNvSpPr/>
          <p:nvPr/>
        </p:nvSpPr>
        <p:spPr>
          <a:xfrm>
            <a:off x="3486150" y="1800225"/>
            <a:ext cx="4776788" cy="76835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en-US" sz="7763" b="1" dirty="0">
                <a:solidFill>
                  <a:srgbClr val="FF0000"/>
                </a:solidFill>
                <a:latin typeface="Bookman Old Style" pitchFamily="18" charset="0"/>
              </a:rPr>
              <a:t>max(list)</a:t>
            </a:r>
          </a:p>
        </p:txBody>
      </p:sp>
      <p:sp>
        <p:nvSpPr>
          <p:cNvPr id="4" name="Rectangle 3">
            <a:extLst>
              <a:ext uri="{FF2B5EF4-FFF2-40B4-BE49-F238E27FC236}">
                <a16:creationId xmlns:a16="http://schemas.microsoft.com/office/drawing/2014/main" id="{E30793A0-2A2A-09BF-2FBA-3FDE0DDA9264}"/>
              </a:ext>
            </a:extLst>
          </p:cNvPr>
          <p:cNvSpPr/>
          <p:nvPr/>
        </p:nvSpPr>
        <p:spPr>
          <a:xfrm>
            <a:off x="407988" y="785813"/>
            <a:ext cx="2032000" cy="923925"/>
          </a:xfrm>
          <a:prstGeom prst="rect">
            <a:avLst/>
          </a:prstGeom>
        </p:spPr>
        <p:txBody>
          <a:bodyPr wrap="none">
            <a:spAutoFit/>
          </a:bodyPr>
          <a:lstStyle/>
          <a:p>
            <a:pPr algn="ctr" eaLnBrk="1" fontAlgn="auto" hangingPunct="1">
              <a:spcBef>
                <a:spcPts val="0"/>
              </a:spcBef>
              <a:spcAft>
                <a:spcPts val="0"/>
              </a:spcAft>
              <a:defRPr/>
            </a:pPr>
            <a:r>
              <a:rPr lang="en-US" sz="5400" b="1" dirty="0">
                <a:solidFill>
                  <a:srgbClr val="7030A0"/>
                </a:solidFill>
                <a:effectLst>
                  <a:outerShdw blurRad="38100" dist="38100" dir="2700000" algn="tl">
                    <a:srgbClr val="000000">
                      <a:alpha val="43137"/>
                    </a:srgbClr>
                  </a:outerShdw>
                </a:effectLst>
                <a:latin typeface="AddJazz" pitchFamily="2" charset="0"/>
              </a:rPr>
              <a:t>max( )	</a:t>
            </a:r>
          </a:p>
        </p:txBody>
      </p:sp>
      <p:sp>
        <p:nvSpPr>
          <p:cNvPr id="76805" name="Rectangle 4">
            <a:extLst>
              <a:ext uri="{FF2B5EF4-FFF2-40B4-BE49-F238E27FC236}">
                <a16:creationId xmlns:a16="http://schemas.microsoft.com/office/drawing/2014/main" id="{5EA46423-23D8-9F7E-ACAD-8E244379D097}"/>
              </a:ext>
            </a:extLst>
          </p:cNvPr>
          <p:cNvSpPr>
            <a:spLocks noChangeArrowheads="1"/>
          </p:cNvSpPr>
          <p:nvPr/>
        </p:nvSpPr>
        <p:spPr bwMode="auto">
          <a:xfrm>
            <a:off x="-23813" y="2808288"/>
            <a:ext cx="11658601"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4800" b="1">
                <a:solidFill>
                  <a:srgbClr val="6600CC"/>
                </a:solidFill>
                <a:latin typeface="Bookman Old Style" panose="02050604050505020204" pitchFamily="18" charset="0"/>
              </a:rPr>
              <a:t>Returns the maximum value in a list.</a:t>
            </a:r>
          </a:p>
        </p:txBody>
      </p:sp>
      <p:pic>
        <p:nvPicPr>
          <p:cNvPr id="76806" name="Picture 5">
            <a:extLst>
              <a:ext uri="{FF2B5EF4-FFF2-40B4-BE49-F238E27FC236}">
                <a16:creationId xmlns:a16="http://schemas.microsoft.com/office/drawing/2014/main" id="{9E281627-17DC-1167-9458-A6EC32146C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213" y="4152900"/>
            <a:ext cx="3736976"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7" name="Rectangle 6">
            <a:extLst>
              <a:ext uri="{FF2B5EF4-FFF2-40B4-BE49-F238E27FC236}">
                <a16:creationId xmlns:a16="http://schemas.microsoft.com/office/drawing/2014/main" id="{184DED17-9180-5A5D-72D7-0EE860EF5F8E}"/>
              </a:ext>
            </a:extLst>
          </p:cNvPr>
          <p:cNvSpPr>
            <a:spLocks noChangeArrowheads="1"/>
          </p:cNvSpPr>
          <p:nvPr/>
        </p:nvSpPr>
        <p:spPr bwMode="auto">
          <a:xfrm>
            <a:off x="685800" y="5200650"/>
            <a:ext cx="7162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eaLnBrk="1" hangingPunct="1"/>
            <a:r>
              <a:rPr lang="en-US" altLang="en-US" sz="4400" b="1">
                <a:solidFill>
                  <a:srgbClr val="00B050"/>
                </a:solidFill>
                <a:latin typeface="Bookman Old Style" panose="02050604050505020204" pitchFamily="18" charset="0"/>
              </a:rPr>
              <a:t>MyList=[21,76,98,23]</a:t>
            </a:r>
          </a:p>
          <a:p>
            <a:pPr eaLnBrk="1" hangingPunct="1"/>
            <a:r>
              <a:rPr lang="en-US" altLang="en-US" sz="4400" b="1">
                <a:solidFill>
                  <a:srgbClr val="00B050"/>
                </a:solidFill>
                <a:latin typeface="Bookman Old Style" panose="02050604050505020204" pitchFamily="18" charset="0"/>
              </a:rPr>
              <a:t>print(max(MyList))</a:t>
            </a:r>
          </a:p>
        </p:txBody>
      </p:sp>
      <p:sp>
        <p:nvSpPr>
          <p:cNvPr id="76808" name="Rectangle 7">
            <a:extLst>
              <a:ext uri="{FF2B5EF4-FFF2-40B4-BE49-F238E27FC236}">
                <a16:creationId xmlns:a16="http://schemas.microsoft.com/office/drawing/2014/main" id="{A7C79B18-8C7F-25AC-1EA3-A4FE438B8AE4}"/>
              </a:ext>
            </a:extLst>
          </p:cNvPr>
          <p:cNvSpPr>
            <a:spLocks noChangeArrowheads="1"/>
          </p:cNvSpPr>
          <p:nvPr/>
        </p:nvSpPr>
        <p:spPr bwMode="auto">
          <a:xfrm>
            <a:off x="9598025" y="4356100"/>
            <a:ext cx="20447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4400" b="1">
                <a:solidFill>
                  <a:srgbClr val="0070C0"/>
                </a:solidFill>
                <a:latin typeface="Archery Black Condensed"/>
              </a:rPr>
              <a:t>Output</a:t>
            </a:r>
          </a:p>
        </p:txBody>
      </p:sp>
      <p:sp>
        <p:nvSpPr>
          <p:cNvPr id="76809" name="Rectangle 8">
            <a:extLst>
              <a:ext uri="{FF2B5EF4-FFF2-40B4-BE49-F238E27FC236}">
                <a16:creationId xmlns:a16="http://schemas.microsoft.com/office/drawing/2014/main" id="{A170D487-BD9D-61C1-FC40-8FBB6E6A3C93}"/>
              </a:ext>
            </a:extLst>
          </p:cNvPr>
          <p:cNvSpPr>
            <a:spLocks noChangeArrowheads="1"/>
          </p:cNvSpPr>
          <p:nvPr/>
        </p:nvSpPr>
        <p:spPr bwMode="auto">
          <a:xfrm>
            <a:off x="10498138" y="5140325"/>
            <a:ext cx="1144587"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eaLnBrk="1" hangingPunct="1"/>
            <a:r>
              <a:rPr lang="en-US" altLang="en-US" sz="4500" b="1">
                <a:solidFill>
                  <a:srgbClr val="00B050"/>
                </a:solidFill>
                <a:latin typeface="Bookman Old Style" panose="02050604050505020204" pitchFamily="18" charset="0"/>
              </a:rPr>
              <a:t>98 </a:t>
            </a:r>
            <a:endParaRPr lang="en-US" alt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D50606-14F2-7A87-A5BB-51C4D4609F8B}"/>
              </a:ext>
            </a:extLst>
          </p:cNvPr>
          <p:cNvSpPr/>
          <p:nvPr/>
        </p:nvSpPr>
        <p:spPr>
          <a:xfrm>
            <a:off x="165100" y="-60325"/>
            <a:ext cx="2068513" cy="854075"/>
          </a:xfrm>
          <a:prstGeom prst="rect">
            <a:avLst/>
          </a:prstGeom>
        </p:spPr>
        <p:txBody>
          <a:bodyPr wrap="none">
            <a:spAutoFit/>
          </a:bodyPr>
          <a:lstStyle/>
          <a:p>
            <a:pPr algn="just" eaLnBrk="1" fontAlgn="auto" hangingPunct="1">
              <a:spcBef>
                <a:spcPts val="0"/>
              </a:spcBef>
              <a:spcAft>
                <a:spcPts val="0"/>
              </a:spcAft>
              <a:defRPr/>
            </a:pPr>
            <a:r>
              <a:rPr lang="en-US" sz="4950" b="1" dirty="0">
                <a:solidFill>
                  <a:srgbClr val="0070C0"/>
                </a:solidFill>
                <a:latin typeface="Archery Black Condensed" pitchFamily="2" charset="0"/>
              </a:rPr>
              <a:t>Syntax </a:t>
            </a:r>
          </a:p>
        </p:txBody>
      </p:sp>
      <p:sp>
        <p:nvSpPr>
          <p:cNvPr id="3" name="Rounded Rectangle 2">
            <a:extLst>
              <a:ext uri="{FF2B5EF4-FFF2-40B4-BE49-F238E27FC236}">
                <a16:creationId xmlns:a16="http://schemas.microsoft.com/office/drawing/2014/main" id="{C8055B21-9C23-F056-6EFC-F6F347F4F53E}"/>
              </a:ext>
            </a:extLst>
          </p:cNvPr>
          <p:cNvSpPr/>
          <p:nvPr/>
        </p:nvSpPr>
        <p:spPr>
          <a:xfrm>
            <a:off x="3276600" y="1703388"/>
            <a:ext cx="4748213" cy="76835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en-US" sz="7763" b="1" dirty="0">
                <a:solidFill>
                  <a:srgbClr val="FF0000"/>
                </a:solidFill>
                <a:latin typeface="Bookman Old Style" pitchFamily="18" charset="0"/>
              </a:rPr>
              <a:t>min(list)</a:t>
            </a:r>
          </a:p>
        </p:txBody>
      </p:sp>
      <p:sp>
        <p:nvSpPr>
          <p:cNvPr id="4" name="Rectangle 3">
            <a:extLst>
              <a:ext uri="{FF2B5EF4-FFF2-40B4-BE49-F238E27FC236}">
                <a16:creationId xmlns:a16="http://schemas.microsoft.com/office/drawing/2014/main" id="{1C2DE1BC-6B1D-6365-5290-A3D350095BF8}"/>
              </a:ext>
            </a:extLst>
          </p:cNvPr>
          <p:cNvSpPr/>
          <p:nvPr/>
        </p:nvSpPr>
        <p:spPr>
          <a:xfrm>
            <a:off x="165100" y="558800"/>
            <a:ext cx="2493963" cy="1528763"/>
          </a:xfrm>
          <a:prstGeom prst="rect">
            <a:avLst/>
          </a:prstGeom>
        </p:spPr>
        <p:txBody>
          <a:bodyPr wrap="none">
            <a:spAutoFit/>
          </a:bodyPr>
          <a:lstStyle/>
          <a:p>
            <a:pPr algn="ctr" eaLnBrk="1" fontAlgn="auto" hangingPunct="1">
              <a:spcBef>
                <a:spcPts val="0"/>
              </a:spcBef>
              <a:spcAft>
                <a:spcPts val="0"/>
              </a:spcAft>
              <a:defRPr/>
            </a:pPr>
            <a:r>
              <a:rPr lang="en-US" sz="6600" b="1" dirty="0">
                <a:solidFill>
                  <a:srgbClr val="7030A0"/>
                </a:solidFill>
                <a:effectLst>
                  <a:outerShdw blurRad="38100" dist="38100" dir="2700000" algn="tl">
                    <a:srgbClr val="000000">
                      <a:alpha val="43137"/>
                    </a:srgbClr>
                  </a:outerShdw>
                </a:effectLst>
                <a:latin typeface="AddJazz" pitchFamily="2" charset="0"/>
              </a:rPr>
              <a:t>min( )</a:t>
            </a:r>
            <a:r>
              <a:rPr lang="en-US" sz="9338" b="1" dirty="0">
                <a:solidFill>
                  <a:srgbClr val="7030A0"/>
                </a:solidFill>
                <a:effectLst>
                  <a:outerShdw blurRad="38100" dist="38100" dir="2700000" algn="tl">
                    <a:srgbClr val="000000">
                      <a:alpha val="43137"/>
                    </a:srgbClr>
                  </a:outerShdw>
                </a:effectLst>
                <a:latin typeface="AddJazz" pitchFamily="2" charset="0"/>
              </a:rPr>
              <a:t>	</a:t>
            </a:r>
          </a:p>
        </p:txBody>
      </p:sp>
      <p:pic>
        <p:nvPicPr>
          <p:cNvPr id="77829" name="Picture 5">
            <a:extLst>
              <a:ext uri="{FF2B5EF4-FFF2-40B4-BE49-F238E27FC236}">
                <a16:creationId xmlns:a16="http://schemas.microsoft.com/office/drawing/2014/main" id="{02B55DBD-C7CC-075E-2B43-A94B84E375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3" y="4033838"/>
            <a:ext cx="3736976"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0606D044-8AF4-9047-1776-B887138327C4}"/>
              </a:ext>
            </a:extLst>
          </p:cNvPr>
          <p:cNvSpPr/>
          <p:nvPr/>
        </p:nvSpPr>
        <p:spPr>
          <a:xfrm>
            <a:off x="228600" y="5334000"/>
            <a:ext cx="6096000" cy="1131888"/>
          </a:xfrm>
          <a:prstGeom prst="rect">
            <a:avLst/>
          </a:prstGeom>
        </p:spPr>
        <p:txBody>
          <a:bodyPr>
            <a:spAutoFit/>
          </a:bodyPr>
          <a:lstStyle/>
          <a:p>
            <a:pPr eaLnBrk="1" fontAlgn="auto" hangingPunct="1">
              <a:spcBef>
                <a:spcPts val="0"/>
              </a:spcBef>
              <a:spcAft>
                <a:spcPts val="0"/>
              </a:spcAft>
              <a:defRPr/>
            </a:pPr>
            <a:r>
              <a:rPr lang="en-US" sz="3375" b="1" dirty="0" err="1">
                <a:solidFill>
                  <a:srgbClr val="00B050"/>
                </a:solidFill>
                <a:latin typeface="Bookman Old Style" pitchFamily="18" charset="0"/>
              </a:rPr>
              <a:t>MyList</a:t>
            </a:r>
            <a:r>
              <a:rPr lang="en-US" sz="3375" b="1" dirty="0">
                <a:solidFill>
                  <a:srgbClr val="00B050"/>
                </a:solidFill>
                <a:latin typeface="Bookman Old Style" pitchFamily="18" charset="0"/>
              </a:rPr>
              <a:t>=[21,76,98,23]</a:t>
            </a:r>
          </a:p>
          <a:p>
            <a:pPr eaLnBrk="1" fontAlgn="auto" hangingPunct="1">
              <a:spcBef>
                <a:spcPts val="0"/>
              </a:spcBef>
              <a:spcAft>
                <a:spcPts val="0"/>
              </a:spcAft>
              <a:defRPr/>
            </a:pPr>
            <a:r>
              <a:rPr lang="en-US" sz="3375" b="1" dirty="0">
                <a:solidFill>
                  <a:srgbClr val="00B050"/>
                </a:solidFill>
                <a:latin typeface="Bookman Old Style" pitchFamily="18" charset="0"/>
              </a:rPr>
              <a:t>print(min(</a:t>
            </a:r>
            <a:r>
              <a:rPr lang="en-US" sz="3375" b="1" dirty="0" err="1">
                <a:solidFill>
                  <a:srgbClr val="00B050"/>
                </a:solidFill>
                <a:latin typeface="Bookman Old Style" pitchFamily="18" charset="0"/>
              </a:rPr>
              <a:t>MyList</a:t>
            </a:r>
            <a:r>
              <a:rPr lang="en-US" sz="3375" b="1" dirty="0">
                <a:solidFill>
                  <a:srgbClr val="00B050"/>
                </a:solidFill>
                <a:latin typeface="Bookman Old Style" pitchFamily="18" charset="0"/>
              </a:rPr>
              <a:t>))</a:t>
            </a:r>
          </a:p>
        </p:txBody>
      </p:sp>
      <p:sp>
        <p:nvSpPr>
          <p:cNvPr id="77831" name="Rectangle 7">
            <a:extLst>
              <a:ext uri="{FF2B5EF4-FFF2-40B4-BE49-F238E27FC236}">
                <a16:creationId xmlns:a16="http://schemas.microsoft.com/office/drawing/2014/main" id="{21497A35-6E92-DE5A-8806-037BC5DE764C}"/>
              </a:ext>
            </a:extLst>
          </p:cNvPr>
          <p:cNvSpPr>
            <a:spLocks noChangeArrowheads="1"/>
          </p:cNvSpPr>
          <p:nvPr/>
        </p:nvSpPr>
        <p:spPr bwMode="auto">
          <a:xfrm>
            <a:off x="9667875" y="4368800"/>
            <a:ext cx="20447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4400" b="1">
                <a:solidFill>
                  <a:srgbClr val="0070C0"/>
                </a:solidFill>
                <a:latin typeface="Archery Black Condensed"/>
              </a:rPr>
              <a:t>Output</a:t>
            </a:r>
          </a:p>
        </p:txBody>
      </p:sp>
      <p:sp>
        <p:nvSpPr>
          <p:cNvPr id="77832" name="Rectangle 8">
            <a:extLst>
              <a:ext uri="{FF2B5EF4-FFF2-40B4-BE49-F238E27FC236}">
                <a16:creationId xmlns:a16="http://schemas.microsoft.com/office/drawing/2014/main" id="{B0C65578-A4DC-15F5-BEB1-DD477F140C71}"/>
              </a:ext>
            </a:extLst>
          </p:cNvPr>
          <p:cNvSpPr>
            <a:spLocks noChangeArrowheads="1"/>
          </p:cNvSpPr>
          <p:nvPr/>
        </p:nvSpPr>
        <p:spPr bwMode="auto">
          <a:xfrm>
            <a:off x="10591800" y="5241925"/>
            <a:ext cx="94773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eaLnBrk="1" hangingPunct="1"/>
            <a:r>
              <a:rPr lang="en-US" altLang="en-US" sz="4500" b="1">
                <a:solidFill>
                  <a:srgbClr val="00B050"/>
                </a:solidFill>
                <a:latin typeface="Bookman Old Style" panose="02050604050505020204" pitchFamily="18" charset="0"/>
              </a:rPr>
              <a:t>21</a:t>
            </a:r>
            <a:endParaRPr lang="en-US" altLang="en-US"/>
          </a:p>
        </p:txBody>
      </p:sp>
      <p:sp>
        <p:nvSpPr>
          <p:cNvPr id="77833" name="Rectangle 9">
            <a:extLst>
              <a:ext uri="{FF2B5EF4-FFF2-40B4-BE49-F238E27FC236}">
                <a16:creationId xmlns:a16="http://schemas.microsoft.com/office/drawing/2014/main" id="{2BAA8EF8-FA88-C2E3-896F-58B2B63CBA95}"/>
              </a:ext>
            </a:extLst>
          </p:cNvPr>
          <p:cNvSpPr>
            <a:spLocks noChangeArrowheads="1"/>
          </p:cNvSpPr>
          <p:nvPr/>
        </p:nvSpPr>
        <p:spPr bwMode="auto">
          <a:xfrm>
            <a:off x="60325" y="2471738"/>
            <a:ext cx="12131675"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5400" b="1">
                <a:solidFill>
                  <a:srgbClr val="00B050"/>
                </a:solidFill>
                <a:latin typeface="Bookman Old Style" panose="02050604050505020204" pitchFamily="18" charset="0"/>
              </a:rPr>
              <a:t>Returns the minimum value in a list.</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EE93A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668ADB-E777-1DAE-1692-E6E43973D000}"/>
              </a:ext>
            </a:extLst>
          </p:cNvPr>
          <p:cNvSpPr/>
          <p:nvPr/>
        </p:nvSpPr>
        <p:spPr>
          <a:xfrm>
            <a:off x="204788" y="0"/>
            <a:ext cx="2068512" cy="854075"/>
          </a:xfrm>
          <a:prstGeom prst="rect">
            <a:avLst/>
          </a:prstGeom>
        </p:spPr>
        <p:txBody>
          <a:bodyPr wrap="none">
            <a:spAutoFit/>
          </a:bodyPr>
          <a:lstStyle/>
          <a:p>
            <a:pPr algn="just" eaLnBrk="1" fontAlgn="auto" hangingPunct="1">
              <a:spcBef>
                <a:spcPts val="0"/>
              </a:spcBef>
              <a:spcAft>
                <a:spcPts val="0"/>
              </a:spcAft>
              <a:defRPr/>
            </a:pPr>
            <a:r>
              <a:rPr lang="en-US" sz="4950" b="1" dirty="0">
                <a:solidFill>
                  <a:srgbClr val="0070C0"/>
                </a:solidFill>
                <a:latin typeface="Archery Black Condensed" pitchFamily="2" charset="0"/>
              </a:rPr>
              <a:t>Syntax </a:t>
            </a:r>
          </a:p>
        </p:txBody>
      </p:sp>
      <p:sp>
        <p:nvSpPr>
          <p:cNvPr id="3" name="Rounded Rectangle 2">
            <a:extLst>
              <a:ext uri="{FF2B5EF4-FFF2-40B4-BE49-F238E27FC236}">
                <a16:creationId xmlns:a16="http://schemas.microsoft.com/office/drawing/2014/main" id="{9FAF0BDB-50F3-2130-328B-90140984B70D}"/>
              </a:ext>
            </a:extLst>
          </p:cNvPr>
          <p:cNvSpPr/>
          <p:nvPr/>
        </p:nvSpPr>
        <p:spPr>
          <a:xfrm>
            <a:off x="3914775" y="1263650"/>
            <a:ext cx="4876800" cy="9906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en-US" sz="7763" b="1" dirty="0">
                <a:solidFill>
                  <a:srgbClr val="FF0000"/>
                </a:solidFill>
                <a:latin typeface="Bookman Old Style" pitchFamily="18" charset="0"/>
              </a:rPr>
              <a:t>sum(list)</a:t>
            </a:r>
          </a:p>
        </p:txBody>
      </p:sp>
      <p:sp>
        <p:nvSpPr>
          <p:cNvPr id="4" name="Rectangle 3">
            <a:extLst>
              <a:ext uri="{FF2B5EF4-FFF2-40B4-BE49-F238E27FC236}">
                <a16:creationId xmlns:a16="http://schemas.microsoft.com/office/drawing/2014/main" id="{483C5184-D095-509F-C199-55AA0C25948F}"/>
              </a:ext>
            </a:extLst>
          </p:cNvPr>
          <p:cNvSpPr/>
          <p:nvPr/>
        </p:nvSpPr>
        <p:spPr>
          <a:xfrm>
            <a:off x="125413" y="604838"/>
            <a:ext cx="2954337" cy="1200150"/>
          </a:xfrm>
          <a:prstGeom prst="rect">
            <a:avLst/>
          </a:prstGeom>
        </p:spPr>
        <p:txBody>
          <a:bodyPr wrap="none">
            <a:spAutoFit/>
          </a:bodyPr>
          <a:lstStyle/>
          <a:p>
            <a:pPr algn="ctr" eaLnBrk="1" fontAlgn="auto" hangingPunct="1">
              <a:spcBef>
                <a:spcPts val="0"/>
              </a:spcBef>
              <a:spcAft>
                <a:spcPts val="0"/>
              </a:spcAft>
              <a:defRPr/>
            </a:pPr>
            <a:r>
              <a:rPr lang="en-US" sz="7200" b="1" dirty="0">
                <a:solidFill>
                  <a:srgbClr val="7030A0"/>
                </a:solidFill>
                <a:effectLst>
                  <a:outerShdw blurRad="38100" dist="38100" dir="2700000" algn="tl">
                    <a:srgbClr val="000000">
                      <a:alpha val="43137"/>
                    </a:srgbClr>
                  </a:outerShdw>
                </a:effectLst>
                <a:latin typeface="AddJazz" pitchFamily="2" charset="0"/>
              </a:rPr>
              <a:t>sum( )	</a:t>
            </a:r>
          </a:p>
        </p:txBody>
      </p:sp>
      <p:sp>
        <p:nvSpPr>
          <p:cNvPr id="78853" name="Rectangle 4">
            <a:extLst>
              <a:ext uri="{FF2B5EF4-FFF2-40B4-BE49-F238E27FC236}">
                <a16:creationId xmlns:a16="http://schemas.microsoft.com/office/drawing/2014/main" id="{DD6EC5D9-3F53-B07A-C527-04FB0B098384}"/>
              </a:ext>
            </a:extLst>
          </p:cNvPr>
          <p:cNvSpPr>
            <a:spLocks noChangeArrowheads="1"/>
          </p:cNvSpPr>
          <p:nvPr/>
        </p:nvSpPr>
        <p:spPr bwMode="auto">
          <a:xfrm>
            <a:off x="76200" y="2136775"/>
            <a:ext cx="121158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5400" b="1">
                <a:solidFill>
                  <a:srgbClr val="6600CC"/>
                </a:solidFill>
                <a:latin typeface="Bookman Old Style" panose="02050604050505020204" pitchFamily="18" charset="0"/>
              </a:rPr>
              <a:t>Returns the sum of value in a list.</a:t>
            </a:r>
          </a:p>
        </p:txBody>
      </p:sp>
      <p:pic>
        <p:nvPicPr>
          <p:cNvPr id="78854" name="Picture 5">
            <a:extLst>
              <a:ext uri="{FF2B5EF4-FFF2-40B4-BE49-F238E27FC236}">
                <a16:creationId xmlns:a16="http://schemas.microsoft.com/office/drawing/2014/main" id="{5B6D133D-67AA-F8A6-F2C6-C3AD3120EE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038600"/>
            <a:ext cx="3736975"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B5C5E64B-7207-531F-593B-2E16E127F7D7}"/>
              </a:ext>
            </a:extLst>
          </p:cNvPr>
          <p:cNvSpPr/>
          <p:nvPr/>
        </p:nvSpPr>
        <p:spPr>
          <a:xfrm>
            <a:off x="457200" y="5253038"/>
            <a:ext cx="6096000" cy="1131887"/>
          </a:xfrm>
          <a:prstGeom prst="rect">
            <a:avLst/>
          </a:prstGeom>
        </p:spPr>
        <p:txBody>
          <a:bodyPr>
            <a:spAutoFit/>
          </a:bodyPr>
          <a:lstStyle/>
          <a:p>
            <a:pPr eaLnBrk="1" fontAlgn="auto" hangingPunct="1">
              <a:spcBef>
                <a:spcPts val="0"/>
              </a:spcBef>
              <a:spcAft>
                <a:spcPts val="0"/>
              </a:spcAft>
              <a:defRPr/>
            </a:pPr>
            <a:r>
              <a:rPr lang="en-US" sz="3375" b="1" dirty="0" err="1">
                <a:solidFill>
                  <a:srgbClr val="00B050"/>
                </a:solidFill>
                <a:latin typeface="Bookman Old Style" pitchFamily="18" charset="0"/>
              </a:rPr>
              <a:t>MyList</a:t>
            </a:r>
            <a:r>
              <a:rPr lang="en-US" sz="3375" b="1" dirty="0">
                <a:solidFill>
                  <a:srgbClr val="00B050"/>
                </a:solidFill>
                <a:latin typeface="Bookman Old Style" pitchFamily="18" charset="0"/>
              </a:rPr>
              <a:t>=[21,76,98,23]</a:t>
            </a:r>
          </a:p>
          <a:p>
            <a:pPr eaLnBrk="1" fontAlgn="auto" hangingPunct="1">
              <a:spcBef>
                <a:spcPts val="0"/>
              </a:spcBef>
              <a:spcAft>
                <a:spcPts val="0"/>
              </a:spcAft>
              <a:defRPr/>
            </a:pPr>
            <a:r>
              <a:rPr lang="en-US" sz="3375" b="1" dirty="0">
                <a:solidFill>
                  <a:srgbClr val="00B050"/>
                </a:solidFill>
                <a:latin typeface="Bookman Old Style" pitchFamily="18" charset="0"/>
              </a:rPr>
              <a:t>print(sum(</a:t>
            </a:r>
            <a:r>
              <a:rPr lang="en-US" sz="3375" b="1" dirty="0" err="1">
                <a:solidFill>
                  <a:srgbClr val="00B050"/>
                </a:solidFill>
                <a:latin typeface="Bookman Old Style" pitchFamily="18" charset="0"/>
              </a:rPr>
              <a:t>MyList</a:t>
            </a:r>
            <a:r>
              <a:rPr lang="en-US" sz="3375" b="1" dirty="0">
                <a:solidFill>
                  <a:srgbClr val="00B050"/>
                </a:solidFill>
                <a:latin typeface="Bookman Old Style" pitchFamily="18" charset="0"/>
              </a:rPr>
              <a:t>))</a:t>
            </a:r>
          </a:p>
        </p:txBody>
      </p:sp>
      <p:sp>
        <p:nvSpPr>
          <p:cNvPr id="78856" name="Rectangle 7">
            <a:extLst>
              <a:ext uri="{FF2B5EF4-FFF2-40B4-BE49-F238E27FC236}">
                <a16:creationId xmlns:a16="http://schemas.microsoft.com/office/drawing/2014/main" id="{8E3E2E47-3343-ABFE-5A5E-B5B22DEBF010}"/>
              </a:ext>
            </a:extLst>
          </p:cNvPr>
          <p:cNvSpPr>
            <a:spLocks noChangeArrowheads="1"/>
          </p:cNvSpPr>
          <p:nvPr/>
        </p:nvSpPr>
        <p:spPr bwMode="auto">
          <a:xfrm>
            <a:off x="9677400" y="4171950"/>
            <a:ext cx="20447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4400" b="1">
                <a:solidFill>
                  <a:srgbClr val="0070C0"/>
                </a:solidFill>
                <a:latin typeface="Archery Black Condensed"/>
              </a:rPr>
              <a:t>Output</a:t>
            </a:r>
          </a:p>
        </p:txBody>
      </p:sp>
      <p:sp>
        <p:nvSpPr>
          <p:cNvPr id="78857" name="Rectangle 8">
            <a:extLst>
              <a:ext uri="{FF2B5EF4-FFF2-40B4-BE49-F238E27FC236}">
                <a16:creationId xmlns:a16="http://schemas.microsoft.com/office/drawing/2014/main" id="{952F1A43-2E72-1B1C-A340-24132B69ABE9}"/>
              </a:ext>
            </a:extLst>
          </p:cNvPr>
          <p:cNvSpPr>
            <a:spLocks noChangeArrowheads="1"/>
          </p:cNvSpPr>
          <p:nvPr/>
        </p:nvSpPr>
        <p:spPr bwMode="auto">
          <a:xfrm>
            <a:off x="10263188" y="5033963"/>
            <a:ext cx="1328737"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eaLnBrk="1" hangingPunct="1"/>
            <a:r>
              <a:rPr lang="en-US" altLang="en-US" sz="4500" b="1">
                <a:solidFill>
                  <a:srgbClr val="00B050"/>
                </a:solidFill>
                <a:latin typeface="Bookman Old Style" panose="02050604050505020204" pitchFamily="18" charset="0"/>
              </a:rPr>
              <a:t>218</a:t>
            </a:r>
            <a:endParaRPr lang="en-US" alt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56194D"/>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606C768-9207-F985-F483-741D59D01DC8}"/>
              </a:ext>
            </a:extLst>
          </p:cNvPr>
          <p:cNvSpPr/>
          <p:nvPr/>
        </p:nvSpPr>
        <p:spPr>
          <a:xfrm>
            <a:off x="3513138" y="1928813"/>
            <a:ext cx="5057775" cy="2160587"/>
          </a:xfrm>
          <a:prstGeom prst="rect">
            <a:avLst/>
          </a:prstGeom>
        </p:spPr>
        <p:txBody>
          <a:bodyPr>
            <a:spAutoFit/>
          </a:bodyPr>
          <a:lstStyle/>
          <a:p>
            <a:pPr algn="ctr" eaLnBrk="1" fontAlgn="auto" hangingPunct="1">
              <a:spcBef>
                <a:spcPts val="0"/>
              </a:spcBef>
              <a:spcAft>
                <a:spcPts val="0"/>
              </a:spcAft>
              <a:defRPr/>
            </a:pPr>
            <a:r>
              <a:rPr lang="en-US" sz="13444" b="1" dirty="0">
                <a:solidFill>
                  <a:srgbClr val="C00000"/>
                </a:solidFill>
                <a:effectLst>
                  <a:outerShdw blurRad="38100" dist="38100" dir="2700000" algn="tl">
                    <a:srgbClr val="000000">
                      <a:alpha val="43137"/>
                    </a:srgbClr>
                  </a:outerShdw>
                </a:effectLst>
                <a:latin typeface="Advokat Modern" pitchFamily="2" charset="0"/>
              </a:rPr>
              <a:t>Tuples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896014D-0BFD-144F-C6F8-174756A84B16}"/>
              </a:ext>
            </a:extLst>
          </p:cNvPr>
          <p:cNvSpPr/>
          <p:nvPr/>
        </p:nvSpPr>
        <p:spPr>
          <a:xfrm>
            <a:off x="720725" y="228600"/>
            <a:ext cx="10744200" cy="1287463"/>
          </a:xfrm>
          <a:prstGeom prst="rect">
            <a:avLst/>
          </a:prstGeom>
        </p:spPr>
        <p:txBody>
          <a:bodyPr>
            <a:spAutoFit/>
          </a:bodyPr>
          <a:lstStyle/>
          <a:p>
            <a:pPr algn="ctr" eaLnBrk="1" fontAlgn="auto" hangingPunct="1">
              <a:spcBef>
                <a:spcPts val="0"/>
              </a:spcBef>
              <a:spcAft>
                <a:spcPts val="0"/>
              </a:spcAft>
              <a:defRPr/>
            </a:pPr>
            <a:r>
              <a:rPr lang="en-US" sz="7763" b="1" dirty="0">
                <a:solidFill>
                  <a:srgbClr val="7030A0"/>
                </a:solidFill>
                <a:latin typeface="AddJazz" pitchFamily="2" charset="0"/>
              </a:rPr>
              <a:t>Introduction to Tuples </a:t>
            </a:r>
            <a:endParaRPr lang="en-US" sz="7763" dirty="0">
              <a:solidFill>
                <a:srgbClr val="7030A0"/>
              </a:solidFill>
              <a:latin typeface="AddJazz" pitchFamily="2" charset="0"/>
            </a:endParaRPr>
          </a:p>
        </p:txBody>
      </p:sp>
      <p:sp>
        <p:nvSpPr>
          <p:cNvPr id="80899" name="Rectangle 3">
            <a:extLst>
              <a:ext uri="{FF2B5EF4-FFF2-40B4-BE49-F238E27FC236}">
                <a16:creationId xmlns:a16="http://schemas.microsoft.com/office/drawing/2014/main" id="{61AEC973-BF51-9744-3B7B-83A52E35BFC6}"/>
              </a:ext>
            </a:extLst>
          </p:cNvPr>
          <p:cNvSpPr>
            <a:spLocks noChangeArrowheads="1"/>
          </p:cNvSpPr>
          <p:nvPr/>
        </p:nvSpPr>
        <p:spPr bwMode="auto">
          <a:xfrm>
            <a:off x="457200" y="1797050"/>
            <a:ext cx="107442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4400" b="1">
                <a:solidFill>
                  <a:srgbClr val="002060"/>
                </a:solidFill>
                <a:latin typeface="Bookman Old Style" panose="02050604050505020204" pitchFamily="18" charset="0"/>
              </a:rPr>
              <a:t>Tuples consists of a number of values separated by comma and enclosed within </a:t>
            </a:r>
            <a:r>
              <a:rPr lang="en-US" altLang="en-US" sz="4400" b="1">
                <a:solidFill>
                  <a:srgbClr val="FF0000"/>
                </a:solidFill>
                <a:latin typeface="Bookman Old Style" panose="02050604050505020204" pitchFamily="18" charset="0"/>
              </a:rPr>
              <a:t>parentheses. </a:t>
            </a:r>
          </a:p>
          <a:p>
            <a:pPr algn="just" eaLnBrk="1" hangingPunct="1"/>
            <a:endParaRPr lang="en-US" altLang="en-US" sz="4400" b="1">
              <a:solidFill>
                <a:srgbClr val="002060"/>
              </a:solidFill>
              <a:latin typeface="Bookman Old Style" panose="02050604050505020204" pitchFamily="18" charset="0"/>
            </a:endParaRPr>
          </a:p>
          <a:p>
            <a:pPr algn="just" eaLnBrk="1" hangingPunct="1"/>
            <a:r>
              <a:rPr lang="en-US" altLang="en-US" sz="4400" b="1">
                <a:solidFill>
                  <a:srgbClr val="002060"/>
                </a:solidFill>
                <a:latin typeface="Bookman Old Style" panose="02050604050505020204" pitchFamily="18" charset="0"/>
              </a:rPr>
              <a:t>Tuple is similar to list, values in a list can be changed but not in a tuple.</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81922" name="Rectangle 1">
            <a:extLst>
              <a:ext uri="{FF2B5EF4-FFF2-40B4-BE49-F238E27FC236}">
                <a16:creationId xmlns:a16="http://schemas.microsoft.com/office/drawing/2014/main" id="{592D593C-E837-71F9-D05B-D20CA7F62C44}"/>
              </a:ext>
            </a:extLst>
          </p:cNvPr>
          <p:cNvSpPr>
            <a:spLocks noChangeArrowheads="1"/>
          </p:cNvSpPr>
          <p:nvPr/>
        </p:nvSpPr>
        <p:spPr bwMode="auto">
          <a:xfrm>
            <a:off x="304800" y="-228600"/>
            <a:ext cx="9982200" cy="714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6000" b="1">
                <a:solidFill>
                  <a:srgbClr val="00B050"/>
                </a:solidFill>
                <a:latin typeface="Bookman Old Style" panose="02050604050505020204" pitchFamily="18" charset="0"/>
              </a:rPr>
              <a:t>Advantages of Tuples over list</a:t>
            </a:r>
          </a:p>
          <a:p>
            <a:pPr eaLnBrk="1" hangingPunct="1"/>
            <a:endParaRPr lang="en-US" altLang="en-US"/>
          </a:p>
          <a:p>
            <a:pPr algn="just" eaLnBrk="1" hangingPunct="1"/>
            <a:r>
              <a:rPr lang="en-US" altLang="en-US" sz="3200" b="1">
                <a:solidFill>
                  <a:srgbClr val="002060"/>
                </a:solidFill>
                <a:latin typeface="Bookman Old Style" panose="02050604050505020204" pitchFamily="18" charset="0"/>
              </a:rPr>
              <a:t>1. The elements of a list are changeable (mutable) whereas the elements of a tuple are unchangeable (immutable), this is the key difference between tuples and list.</a:t>
            </a:r>
          </a:p>
          <a:p>
            <a:pPr eaLnBrk="1" hangingPunct="1"/>
            <a:endParaRPr lang="en-US" altLang="en-US" sz="3200"/>
          </a:p>
          <a:p>
            <a:pPr algn="just" eaLnBrk="1" hangingPunct="1"/>
            <a:r>
              <a:rPr lang="en-US" altLang="en-US" sz="3200" b="1">
                <a:solidFill>
                  <a:srgbClr val="002060"/>
                </a:solidFill>
                <a:latin typeface="Bookman Old Style" panose="02050604050505020204" pitchFamily="18" charset="0"/>
              </a:rPr>
              <a:t>2. The elements of a list are enclosed within square brackets. But, the elements of a tuple are enclosed by paranthesis.</a:t>
            </a:r>
          </a:p>
          <a:p>
            <a:pPr eaLnBrk="1" hangingPunct="1"/>
            <a:endParaRPr lang="en-US" altLang="en-US" sz="3200"/>
          </a:p>
          <a:p>
            <a:pPr algn="just" eaLnBrk="1" hangingPunct="1"/>
            <a:r>
              <a:rPr lang="en-US" altLang="en-US" sz="3200" b="1">
                <a:solidFill>
                  <a:srgbClr val="002060"/>
                </a:solidFill>
                <a:latin typeface="Bookman Old Style" panose="02050604050505020204" pitchFamily="18" charset="0"/>
              </a:rPr>
              <a:t>3. Iterating tuples is faster than list.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F2F9FD"/>
            </a:gs>
            <a:gs pos="74001">
              <a:srgbClr val="88CBEB"/>
            </a:gs>
            <a:gs pos="83000">
              <a:srgbClr val="88CBEB"/>
            </a:gs>
            <a:gs pos="100000">
              <a:srgbClr val="AFDDF2"/>
            </a:gs>
          </a:gsLst>
          <a:lin ang="5400000" scaled="1"/>
        </a:gradFill>
        <a:effectLst/>
      </p:bgPr>
    </p:bg>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5EA4F12F-0F4A-A4E6-A282-DD6955726307}"/>
              </a:ext>
            </a:extLst>
          </p:cNvPr>
          <p:cNvSpPr>
            <a:spLocks noChangeArrowheads="1"/>
          </p:cNvSpPr>
          <p:nvPr/>
        </p:nvSpPr>
        <p:spPr bwMode="auto">
          <a:xfrm>
            <a:off x="838200" y="228600"/>
            <a:ext cx="105156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5400">
                <a:solidFill>
                  <a:srgbClr val="002060"/>
                </a:solidFill>
                <a:latin typeface="Bookman Old Style" panose="02050604050505020204" pitchFamily="18" charset="0"/>
              </a:rPr>
              <a:t>Every element rests at some position in the list. </a:t>
            </a:r>
          </a:p>
          <a:p>
            <a:pPr algn="just" eaLnBrk="1" hangingPunct="1"/>
            <a:endParaRPr lang="en-US" altLang="en-US" sz="3200">
              <a:latin typeface="Bookman Old Style" panose="02050604050505020204" pitchFamily="18" charset="0"/>
            </a:endParaRPr>
          </a:p>
          <a:p>
            <a:pPr algn="just" eaLnBrk="1" hangingPunct="1"/>
            <a:r>
              <a:rPr lang="en-US" altLang="en-US" sz="5400">
                <a:solidFill>
                  <a:srgbClr val="002060"/>
                </a:solidFill>
                <a:latin typeface="Bookman Old Style" panose="02050604050505020204" pitchFamily="18" charset="0"/>
              </a:rPr>
              <a:t>The position of an element is indexed with numbers beginning with </a:t>
            </a:r>
            <a:r>
              <a:rPr lang="en-US" altLang="en-US" sz="5400" b="1">
                <a:solidFill>
                  <a:srgbClr val="00B050"/>
                </a:solidFill>
                <a:latin typeface="Bookman Old Style" panose="02050604050505020204" pitchFamily="18" charset="0"/>
              </a:rPr>
              <a:t>zero</a:t>
            </a:r>
            <a:r>
              <a:rPr lang="en-US" altLang="en-US" sz="5400">
                <a:solidFill>
                  <a:srgbClr val="002060"/>
                </a:solidFill>
                <a:latin typeface="Bookman Old Style" panose="02050604050505020204" pitchFamily="18" charset="0"/>
              </a:rPr>
              <a:t> which is used to locate and access a particular element.</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gradFill rotWithShape="1">
          <a:gsLst>
            <a:gs pos="0">
              <a:srgbClr val="E9C8EF"/>
            </a:gs>
            <a:gs pos="100000">
              <a:srgbClr val="00FF00"/>
            </a:gs>
          </a:gsLst>
          <a:lin ang="5400000"/>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27E4D0-517D-2B13-11A3-895B766069A6}"/>
              </a:ext>
            </a:extLst>
          </p:cNvPr>
          <p:cNvSpPr/>
          <p:nvPr/>
        </p:nvSpPr>
        <p:spPr>
          <a:xfrm>
            <a:off x="1995488" y="-220663"/>
            <a:ext cx="8201025" cy="1287463"/>
          </a:xfrm>
          <a:prstGeom prst="rect">
            <a:avLst/>
          </a:prstGeom>
        </p:spPr>
        <p:txBody>
          <a:bodyPr>
            <a:spAutoFit/>
          </a:bodyPr>
          <a:lstStyle/>
          <a:p>
            <a:pPr algn="ctr" eaLnBrk="1" fontAlgn="auto" hangingPunct="1">
              <a:spcBef>
                <a:spcPts val="0"/>
              </a:spcBef>
              <a:spcAft>
                <a:spcPts val="0"/>
              </a:spcAft>
              <a:defRPr/>
            </a:pPr>
            <a:r>
              <a:rPr lang="en-US" sz="7763" b="1" dirty="0">
                <a:solidFill>
                  <a:srgbClr val="7030A0"/>
                </a:solidFill>
                <a:latin typeface="AddJazz" pitchFamily="2" charset="0"/>
              </a:rPr>
              <a:t>Creating Tuples </a:t>
            </a:r>
          </a:p>
        </p:txBody>
      </p:sp>
      <p:sp>
        <p:nvSpPr>
          <p:cNvPr id="4" name="TextBox 3">
            <a:extLst>
              <a:ext uri="{FF2B5EF4-FFF2-40B4-BE49-F238E27FC236}">
                <a16:creationId xmlns:a16="http://schemas.microsoft.com/office/drawing/2014/main" id="{E39D9042-B505-EA68-49A8-566555C0EA11}"/>
              </a:ext>
            </a:extLst>
          </p:cNvPr>
          <p:cNvSpPr txBox="1"/>
          <p:nvPr/>
        </p:nvSpPr>
        <p:spPr>
          <a:xfrm>
            <a:off x="838200" y="1066800"/>
            <a:ext cx="10820400" cy="5508625"/>
          </a:xfrm>
          <a:prstGeom prst="rect">
            <a:avLst/>
          </a:prstGeom>
          <a:noFill/>
        </p:spPr>
        <p:txBody>
          <a:bodyPr>
            <a:spAutoFit/>
          </a:bodyPr>
          <a:lstStyle/>
          <a:p>
            <a:pPr marL="342900" indent="-342900" algn="just" eaLnBrk="1" fontAlgn="auto" hangingPunct="1">
              <a:spcBef>
                <a:spcPts val="0"/>
              </a:spcBef>
              <a:spcAft>
                <a:spcPts val="0"/>
              </a:spcAft>
              <a:buFont typeface="Arial" panose="020B0604020202020204" pitchFamily="34" charset="0"/>
              <a:buChar char="•"/>
              <a:defRPr/>
            </a:pPr>
            <a:r>
              <a:rPr lang="en-US" sz="3200" b="1" dirty="0">
                <a:solidFill>
                  <a:srgbClr val="002060"/>
                </a:solidFill>
                <a:latin typeface="Bookman Old Style" pitchFamily="18" charset="0"/>
              </a:rPr>
              <a:t>Creating tuples is similar to list. In a list, elements are defined within square brackets, whereas in tuples, they may be enclosed by </a:t>
            </a:r>
            <a:r>
              <a:rPr lang="en-US" sz="3200" b="1" dirty="0">
                <a:solidFill>
                  <a:srgbClr val="00B050"/>
                </a:solidFill>
                <a:latin typeface="Bookman Old Style" pitchFamily="18" charset="0"/>
              </a:rPr>
              <a:t>parenthesis</a:t>
            </a:r>
            <a:r>
              <a:rPr lang="en-US" sz="3200" b="1" dirty="0">
                <a:solidFill>
                  <a:srgbClr val="002060"/>
                </a:solidFill>
                <a:latin typeface="Bookman Old Style" pitchFamily="18" charset="0"/>
              </a:rPr>
              <a:t>. </a:t>
            </a:r>
          </a:p>
          <a:p>
            <a:pPr marL="342900" indent="-342900" algn="just" eaLnBrk="1" fontAlgn="auto" hangingPunct="1">
              <a:spcBef>
                <a:spcPts val="0"/>
              </a:spcBef>
              <a:spcAft>
                <a:spcPts val="0"/>
              </a:spcAft>
              <a:buFont typeface="Arial" panose="020B0604020202020204" pitchFamily="34" charset="0"/>
              <a:buChar char="•"/>
              <a:defRPr/>
            </a:pPr>
            <a:endParaRPr lang="en-US" sz="3200" b="1" dirty="0">
              <a:solidFill>
                <a:srgbClr val="002060"/>
              </a:solidFill>
              <a:latin typeface="Bookman Old Style" pitchFamily="18" charset="0"/>
            </a:endParaRPr>
          </a:p>
          <a:p>
            <a:pPr marL="342900" indent="-342900" algn="just" eaLnBrk="1" fontAlgn="auto" hangingPunct="1">
              <a:spcBef>
                <a:spcPts val="0"/>
              </a:spcBef>
              <a:spcAft>
                <a:spcPts val="0"/>
              </a:spcAft>
              <a:buFont typeface="Arial" panose="020B0604020202020204" pitchFamily="34" charset="0"/>
              <a:buChar char="•"/>
              <a:defRPr/>
            </a:pPr>
            <a:r>
              <a:rPr lang="en-US" sz="3200" b="1" dirty="0">
                <a:solidFill>
                  <a:srgbClr val="C00000"/>
                </a:solidFill>
                <a:latin typeface="Bookman Old Style" pitchFamily="18" charset="0"/>
              </a:rPr>
              <a:t>The elements of a tuple can be even defined without parenthesis.</a:t>
            </a:r>
          </a:p>
          <a:p>
            <a:pPr algn="just" eaLnBrk="1" fontAlgn="auto" hangingPunct="1">
              <a:spcBef>
                <a:spcPts val="0"/>
              </a:spcBef>
              <a:spcAft>
                <a:spcPts val="0"/>
              </a:spcAft>
              <a:defRPr/>
            </a:pPr>
            <a:endParaRPr lang="en-US" sz="3200" b="1" dirty="0">
              <a:solidFill>
                <a:srgbClr val="002060"/>
              </a:solidFill>
              <a:latin typeface="Bookman Old Style" pitchFamily="18" charset="0"/>
            </a:endParaRPr>
          </a:p>
          <a:p>
            <a:pPr marL="342900" indent="-342900" algn="just" eaLnBrk="1" fontAlgn="auto" hangingPunct="1">
              <a:spcBef>
                <a:spcPts val="0"/>
              </a:spcBef>
              <a:spcAft>
                <a:spcPts val="0"/>
              </a:spcAft>
              <a:buFont typeface="Arial" panose="020B0604020202020204" pitchFamily="34" charset="0"/>
              <a:buChar char="•"/>
              <a:defRPr/>
            </a:pPr>
            <a:r>
              <a:rPr lang="en-US" sz="3200" b="1" dirty="0">
                <a:solidFill>
                  <a:srgbClr val="C00000"/>
                </a:solidFill>
                <a:latin typeface="Bookman Old Style" pitchFamily="18" charset="0"/>
              </a:rPr>
              <a:t>Whether the elements defined within parenthesis or without parenthesis, there is no </a:t>
            </a:r>
            <a:r>
              <a:rPr lang="en-US" sz="3200" b="1" dirty="0" err="1">
                <a:solidFill>
                  <a:srgbClr val="C00000"/>
                </a:solidFill>
                <a:latin typeface="Bookman Old Style" pitchFamily="18" charset="0"/>
              </a:rPr>
              <a:t>differente</a:t>
            </a:r>
            <a:r>
              <a:rPr lang="en-US" sz="3200" b="1" dirty="0">
                <a:solidFill>
                  <a:srgbClr val="C00000"/>
                </a:solidFill>
                <a:latin typeface="Bookman Old Style" pitchFamily="18" charset="0"/>
              </a:rPr>
              <a:t> in it's function</a:t>
            </a:r>
            <a:r>
              <a:rPr lang="en-US" sz="3200" b="1" dirty="0">
                <a:solidFill>
                  <a:srgbClr val="002060"/>
                </a:solidFill>
                <a:latin typeface="Bookman Old Style" pitchFamily="18" charset="0"/>
              </a:rPr>
              <a:t>.</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gradFill rotWithShape="1">
          <a:gsLst>
            <a:gs pos="0">
              <a:srgbClr val="990099"/>
            </a:gs>
            <a:gs pos="100000">
              <a:srgbClr val="89ADDB"/>
            </a:gs>
          </a:gsLst>
          <a:lin ang="5400000"/>
        </a:gradFill>
        <a:effectLst/>
      </p:bgPr>
    </p:bg>
    <p:spTree>
      <p:nvGrpSpPr>
        <p:cNvPr id="1" name=""/>
        <p:cNvGrpSpPr/>
        <p:nvPr/>
      </p:nvGrpSpPr>
      <p:grpSpPr>
        <a:xfrm>
          <a:off x="0" y="0"/>
          <a:ext cx="0" cy="0"/>
          <a:chOff x="0" y="0"/>
          <a:chExt cx="0" cy="0"/>
        </a:xfrm>
      </p:grpSpPr>
      <p:sp>
        <p:nvSpPr>
          <p:cNvPr id="83970" name="Rectangle 1">
            <a:extLst>
              <a:ext uri="{FF2B5EF4-FFF2-40B4-BE49-F238E27FC236}">
                <a16:creationId xmlns:a16="http://schemas.microsoft.com/office/drawing/2014/main" id="{2F453D26-B530-8BCE-2812-69C4863CF103}"/>
              </a:ext>
            </a:extLst>
          </p:cNvPr>
          <p:cNvSpPr>
            <a:spLocks noChangeArrowheads="1"/>
          </p:cNvSpPr>
          <p:nvPr/>
        </p:nvSpPr>
        <p:spPr bwMode="auto">
          <a:xfrm>
            <a:off x="304800" y="207963"/>
            <a:ext cx="4395788"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6600" b="1">
                <a:solidFill>
                  <a:srgbClr val="0070C0"/>
                </a:solidFill>
                <a:latin typeface="Archery Black Condensed"/>
              </a:rPr>
              <a:t>Syntax </a:t>
            </a:r>
          </a:p>
        </p:txBody>
      </p:sp>
      <p:sp>
        <p:nvSpPr>
          <p:cNvPr id="3" name="Rounded Rectangle 2">
            <a:extLst>
              <a:ext uri="{FF2B5EF4-FFF2-40B4-BE49-F238E27FC236}">
                <a16:creationId xmlns:a16="http://schemas.microsoft.com/office/drawing/2014/main" id="{730894F7-CEB0-6EDA-6C10-E0D2D1B57952}"/>
              </a:ext>
            </a:extLst>
          </p:cNvPr>
          <p:cNvSpPr/>
          <p:nvPr/>
        </p:nvSpPr>
        <p:spPr>
          <a:xfrm>
            <a:off x="190500" y="1752600"/>
            <a:ext cx="11811000" cy="43434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eaLnBrk="1" fontAlgn="auto" hangingPunct="1">
              <a:spcBef>
                <a:spcPts val="0"/>
              </a:spcBef>
              <a:spcAft>
                <a:spcPts val="0"/>
              </a:spcAft>
              <a:defRPr/>
            </a:pPr>
            <a:r>
              <a:rPr lang="en-US" sz="4000" b="1" dirty="0">
                <a:solidFill>
                  <a:srgbClr val="00B050"/>
                </a:solidFill>
                <a:latin typeface="Bookman Old Style" pitchFamily="18" charset="0"/>
              </a:rPr>
              <a:t># Empty tuple</a:t>
            </a:r>
          </a:p>
          <a:p>
            <a:pPr eaLnBrk="1" fontAlgn="auto" hangingPunct="1">
              <a:spcBef>
                <a:spcPts val="0"/>
              </a:spcBef>
              <a:spcAft>
                <a:spcPts val="0"/>
              </a:spcAft>
              <a:defRPr/>
            </a:pPr>
            <a:r>
              <a:rPr lang="en-US" sz="4000" b="1" dirty="0" err="1">
                <a:solidFill>
                  <a:srgbClr val="00B050"/>
                </a:solidFill>
                <a:latin typeface="Bookman Old Style" pitchFamily="18" charset="0"/>
              </a:rPr>
              <a:t>Tuple_Name</a:t>
            </a:r>
            <a:r>
              <a:rPr lang="en-US" sz="4000" b="1" dirty="0">
                <a:solidFill>
                  <a:srgbClr val="00B050"/>
                </a:solidFill>
                <a:latin typeface="Bookman Old Style" pitchFamily="18" charset="0"/>
              </a:rPr>
              <a:t> = ( )</a:t>
            </a:r>
          </a:p>
          <a:p>
            <a:pPr eaLnBrk="1" fontAlgn="auto" hangingPunct="1">
              <a:spcBef>
                <a:spcPts val="0"/>
              </a:spcBef>
              <a:spcAft>
                <a:spcPts val="0"/>
              </a:spcAft>
              <a:defRPr/>
            </a:pPr>
            <a:r>
              <a:rPr lang="en-US" sz="4000" b="1" dirty="0">
                <a:solidFill>
                  <a:srgbClr val="00B050"/>
                </a:solidFill>
                <a:latin typeface="Bookman Old Style" pitchFamily="18" charset="0"/>
              </a:rPr>
              <a:t># Tuple with n number elements</a:t>
            </a:r>
          </a:p>
          <a:p>
            <a:pPr eaLnBrk="1" fontAlgn="auto" hangingPunct="1">
              <a:spcBef>
                <a:spcPts val="0"/>
              </a:spcBef>
              <a:spcAft>
                <a:spcPts val="0"/>
              </a:spcAft>
              <a:defRPr/>
            </a:pPr>
            <a:r>
              <a:rPr lang="en-US" sz="4000" b="1" dirty="0" err="1">
                <a:solidFill>
                  <a:srgbClr val="00B050"/>
                </a:solidFill>
                <a:latin typeface="Bookman Old Style" pitchFamily="18" charset="0"/>
              </a:rPr>
              <a:t>Tuple_Name</a:t>
            </a:r>
            <a:r>
              <a:rPr lang="en-US" sz="4000" b="1" dirty="0">
                <a:solidFill>
                  <a:srgbClr val="00B050"/>
                </a:solidFill>
                <a:latin typeface="Bookman Old Style" pitchFamily="18" charset="0"/>
              </a:rPr>
              <a:t> = (E1, E2, E2 ……. En)</a:t>
            </a:r>
          </a:p>
          <a:p>
            <a:pPr eaLnBrk="1" fontAlgn="auto" hangingPunct="1">
              <a:spcBef>
                <a:spcPts val="0"/>
              </a:spcBef>
              <a:spcAft>
                <a:spcPts val="0"/>
              </a:spcAft>
              <a:defRPr/>
            </a:pPr>
            <a:r>
              <a:rPr lang="en-US" sz="4000" b="1" dirty="0">
                <a:solidFill>
                  <a:srgbClr val="00B050"/>
                </a:solidFill>
                <a:latin typeface="Bookman Old Style" pitchFamily="18" charset="0"/>
              </a:rPr>
              <a:t># Elements of a tuple without parenthesis </a:t>
            </a:r>
          </a:p>
          <a:p>
            <a:pPr eaLnBrk="1" fontAlgn="auto" hangingPunct="1">
              <a:spcBef>
                <a:spcPts val="0"/>
              </a:spcBef>
              <a:spcAft>
                <a:spcPts val="0"/>
              </a:spcAft>
              <a:defRPr/>
            </a:pPr>
            <a:r>
              <a:rPr lang="en-US" sz="4000" b="1" dirty="0" err="1">
                <a:solidFill>
                  <a:srgbClr val="00B050"/>
                </a:solidFill>
                <a:latin typeface="Bookman Old Style" pitchFamily="18" charset="0"/>
              </a:rPr>
              <a:t>Tuple_Name</a:t>
            </a:r>
            <a:r>
              <a:rPr lang="en-US" sz="4000" b="1" dirty="0">
                <a:solidFill>
                  <a:srgbClr val="00B050"/>
                </a:solidFill>
                <a:latin typeface="Bookman Old Style" pitchFamily="18" charset="0"/>
              </a:rPr>
              <a:t> = E1, E2, E3 ….. En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gradFill rotWithShape="1">
          <a:gsLst>
            <a:gs pos="0">
              <a:srgbClr val="C41E52"/>
            </a:gs>
            <a:gs pos="100000">
              <a:srgbClr val="89ADDB"/>
            </a:gs>
          </a:gsLst>
          <a:lin ang="5400000"/>
        </a:gradFill>
        <a:effectLst/>
      </p:bgPr>
    </p:bg>
    <p:spTree>
      <p:nvGrpSpPr>
        <p:cNvPr id="1" name=""/>
        <p:cNvGrpSpPr/>
        <p:nvPr/>
      </p:nvGrpSpPr>
      <p:grpSpPr>
        <a:xfrm>
          <a:off x="0" y="0"/>
          <a:ext cx="0" cy="0"/>
          <a:chOff x="0" y="0"/>
          <a:chExt cx="0" cy="0"/>
        </a:xfrm>
      </p:grpSpPr>
      <p:sp>
        <p:nvSpPr>
          <p:cNvPr id="84994" name="Rectangle 1">
            <a:extLst>
              <a:ext uri="{FF2B5EF4-FFF2-40B4-BE49-F238E27FC236}">
                <a16:creationId xmlns:a16="http://schemas.microsoft.com/office/drawing/2014/main" id="{2BA54325-02A3-E4A2-D27F-3DDC3C3485D7}"/>
              </a:ext>
            </a:extLst>
          </p:cNvPr>
          <p:cNvSpPr>
            <a:spLocks noChangeArrowheads="1"/>
          </p:cNvSpPr>
          <p:nvPr/>
        </p:nvSpPr>
        <p:spPr bwMode="auto">
          <a:xfrm>
            <a:off x="369888" y="1219200"/>
            <a:ext cx="1121251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eaLnBrk="1" hangingPunct="1"/>
            <a:r>
              <a:rPr lang="en-US" altLang="en-US" sz="3600" b="1">
                <a:solidFill>
                  <a:srgbClr val="990099"/>
                </a:solidFill>
                <a:latin typeface="Bookman Old Style" panose="02050604050505020204" pitchFamily="18" charset="0"/>
              </a:rPr>
              <a:t>MyTup1 = (23, 56, 89, 'A', 'E', 'I', "Tamil")</a:t>
            </a:r>
          </a:p>
          <a:p>
            <a:pPr eaLnBrk="1" hangingPunct="1"/>
            <a:r>
              <a:rPr lang="en-US" altLang="en-US" sz="3600" b="1">
                <a:solidFill>
                  <a:srgbClr val="990099"/>
                </a:solidFill>
                <a:latin typeface="Bookman Old Style" panose="02050604050505020204" pitchFamily="18" charset="0"/>
              </a:rPr>
              <a:t>print(MyTup1)</a:t>
            </a:r>
          </a:p>
          <a:p>
            <a:pPr eaLnBrk="1" hangingPunct="1"/>
            <a:r>
              <a:rPr lang="en-US" altLang="en-US" sz="3600" b="1">
                <a:solidFill>
                  <a:srgbClr val="990099"/>
                </a:solidFill>
                <a:latin typeface="Bookman Old Style" panose="02050604050505020204" pitchFamily="18" charset="0"/>
              </a:rPr>
              <a:t>MyTup2 = 23, 56, 89, 'A', 'E', 'I', "Tamil"</a:t>
            </a:r>
          </a:p>
          <a:p>
            <a:pPr eaLnBrk="1" hangingPunct="1"/>
            <a:r>
              <a:rPr lang="en-US" altLang="en-US" sz="3600" b="1">
                <a:solidFill>
                  <a:srgbClr val="990099"/>
                </a:solidFill>
                <a:latin typeface="Bookman Old Style" panose="02050604050505020204" pitchFamily="18" charset="0"/>
              </a:rPr>
              <a:t>print (MyTup2)</a:t>
            </a:r>
          </a:p>
        </p:txBody>
      </p:sp>
      <p:sp>
        <p:nvSpPr>
          <p:cNvPr id="84995" name="Rectangle 2">
            <a:extLst>
              <a:ext uri="{FF2B5EF4-FFF2-40B4-BE49-F238E27FC236}">
                <a16:creationId xmlns:a16="http://schemas.microsoft.com/office/drawing/2014/main" id="{1F5CC802-3CFB-5785-390B-E6D5AB9E66BF}"/>
              </a:ext>
            </a:extLst>
          </p:cNvPr>
          <p:cNvSpPr>
            <a:spLocks noChangeArrowheads="1"/>
          </p:cNvSpPr>
          <p:nvPr/>
        </p:nvSpPr>
        <p:spPr bwMode="auto">
          <a:xfrm>
            <a:off x="369888" y="152400"/>
            <a:ext cx="63246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4500" b="1">
                <a:solidFill>
                  <a:srgbClr val="0070C0"/>
                </a:solidFill>
                <a:latin typeface="Archery Black Condensed"/>
              </a:rPr>
              <a:t>Example</a:t>
            </a:r>
          </a:p>
        </p:txBody>
      </p:sp>
      <p:sp>
        <p:nvSpPr>
          <p:cNvPr id="84996" name="Rectangle 3">
            <a:extLst>
              <a:ext uri="{FF2B5EF4-FFF2-40B4-BE49-F238E27FC236}">
                <a16:creationId xmlns:a16="http://schemas.microsoft.com/office/drawing/2014/main" id="{26461369-09E0-F677-404D-10A13701E409}"/>
              </a:ext>
            </a:extLst>
          </p:cNvPr>
          <p:cNvSpPr>
            <a:spLocks noChangeArrowheads="1"/>
          </p:cNvSpPr>
          <p:nvPr/>
        </p:nvSpPr>
        <p:spPr bwMode="auto">
          <a:xfrm>
            <a:off x="9448800" y="4038600"/>
            <a:ext cx="45418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5400" b="1">
                <a:solidFill>
                  <a:srgbClr val="0070C0"/>
                </a:solidFill>
                <a:latin typeface="Archery Black Condensed"/>
              </a:rPr>
              <a:t>Output</a:t>
            </a:r>
          </a:p>
        </p:txBody>
      </p:sp>
      <p:sp>
        <p:nvSpPr>
          <p:cNvPr id="84997" name="Rectangle 4">
            <a:extLst>
              <a:ext uri="{FF2B5EF4-FFF2-40B4-BE49-F238E27FC236}">
                <a16:creationId xmlns:a16="http://schemas.microsoft.com/office/drawing/2014/main" id="{601F1F16-F673-F2E2-7AE3-FEADA2AA9838}"/>
              </a:ext>
            </a:extLst>
          </p:cNvPr>
          <p:cNvSpPr>
            <a:spLocks noChangeArrowheads="1"/>
          </p:cNvSpPr>
          <p:nvPr/>
        </p:nvSpPr>
        <p:spPr bwMode="auto">
          <a:xfrm>
            <a:off x="5181600" y="5160963"/>
            <a:ext cx="7369175"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ctr" eaLnBrk="1" hangingPunct="1"/>
            <a:r>
              <a:rPr lang="en-US" altLang="en-US" sz="2800" b="1">
                <a:solidFill>
                  <a:srgbClr val="00B050"/>
                </a:solidFill>
                <a:latin typeface="Bookman Old Style" panose="02050604050505020204" pitchFamily="18" charset="0"/>
              </a:rPr>
              <a:t>(23, 56, 89, 'A', 'E', 'I', 'Tamil')</a:t>
            </a:r>
          </a:p>
          <a:p>
            <a:pPr algn="ctr" eaLnBrk="1" hangingPunct="1"/>
            <a:r>
              <a:rPr lang="en-US" altLang="en-US" sz="2800" b="1">
                <a:solidFill>
                  <a:srgbClr val="00B050"/>
                </a:solidFill>
                <a:latin typeface="Bookman Old Style" panose="02050604050505020204" pitchFamily="18" charset="0"/>
              </a:rPr>
              <a:t>(23, 56, 89, 'A', 'E', 'I', 'Tamil')</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gradFill rotWithShape="1">
          <a:gsLst>
            <a:gs pos="0">
              <a:srgbClr val="E9C8EF"/>
            </a:gs>
            <a:gs pos="100000">
              <a:srgbClr val="0033CC"/>
            </a:gs>
          </a:gsLst>
          <a:lin ang="5400000"/>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BEAB61-4683-7BF7-D73C-98497663EDD3}"/>
              </a:ext>
            </a:extLst>
          </p:cNvPr>
          <p:cNvSpPr/>
          <p:nvPr/>
        </p:nvSpPr>
        <p:spPr>
          <a:xfrm>
            <a:off x="457200" y="0"/>
            <a:ext cx="11201400" cy="2082800"/>
          </a:xfrm>
          <a:prstGeom prst="rect">
            <a:avLst/>
          </a:prstGeom>
        </p:spPr>
        <p:txBody>
          <a:bodyPr>
            <a:spAutoFit/>
          </a:bodyPr>
          <a:lstStyle/>
          <a:p>
            <a:pPr algn="ctr" eaLnBrk="1" fontAlgn="auto" hangingPunct="1">
              <a:spcBef>
                <a:spcPts val="0"/>
              </a:spcBef>
              <a:spcAft>
                <a:spcPts val="0"/>
              </a:spcAft>
              <a:defRPr/>
            </a:pPr>
            <a:r>
              <a:rPr lang="en-US" sz="6469" b="1" dirty="0">
                <a:solidFill>
                  <a:srgbClr val="7030A0"/>
                </a:solidFill>
                <a:latin typeface="AddJazz" pitchFamily="2" charset="0"/>
              </a:rPr>
              <a:t>Creating tuples using tuple( ) function </a:t>
            </a:r>
          </a:p>
        </p:txBody>
      </p:sp>
      <p:sp>
        <p:nvSpPr>
          <p:cNvPr id="86019" name="TextBox 3">
            <a:extLst>
              <a:ext uri="{FF2B5EF4-FFF2-40B4-BE49-F238E27FC236}">
                <a16:creationId xmlns:a16="http://schemas.microsoft.com/office/drawing/2014/main" id="{5C088C5A-2435-005F-1121-0002939956AF}"/>
              </a:ext>
            </a:extLst>
          </p:cNvPr>
          <p:cNvSpPr txBox="1">
            <a:spLocks noChangeArrowheads="1"/>
          </p:cNvSpPr>
          <p:nvPr/>
        </p:nvSpPr>
        <p:spPr bwMode="auto">
          <a:xfrm>
            <a:off x="457200" y="2136775"/>
            <a:ext cx="105156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4400" b="1">
                <a:solidFill>
                  <a:srgbClr val="002060"/>
                </a:solidFill>
                <a:latin typeface="Bookman Old Style" panose="02050604050505020204" pitchFamily="18" charset="0"/>
              </a:rPr>
              <a:t>The </a:t>
            </a:r>
            <a:r>
              <a:rPr lang="en-US" altLang="en-US" sz="4400" b="1">
                <a:solidFill>
                  <a:srgbClr val="FF0000"/>
                </a:solidFill>
                <a:latin typeface="Bookman Old Style" panose="02050604050505020204" pitchFamily="18" charset="0"/>
              </a:rPr>
              <a:t>tuple( ) </a:t>
            </a:r>
            <a:r>
              <a:rPr lang="en-US" altLang="en-US" sz="4400" b="1">
                <a:solidFill>
                  <a:srgbClr val="002060"/>
                </a:solidFill>
                <a:latin typeface="Bookman Old Style" panose="02050604050505020204" pitchFamily="18" charset="0"/>
              </a:rPr>
              <a:t>function is used to create Tuples from a list. </a:t>
            </a:r>
          </a:p>
          <a:p>
            <a:pPr algn="just" eaLnBrk="1" hangingPunct="1"/>
            <a:endParaRPr lang="en-US" altLang="en-US" sz="4400" b="1">
              <a:solidFill>
                <a:srgbClr val="002060"/>
              </a:solidFill>
              <a:latin typeface="Bookman Old Style" panose="02050604050505020204" pitchFamily="18" charset="0"/>
            </a:endParaRPr>
          </a:p>
          <a:p>
            <a:pPr algn="just" eaLnBrk="1" hangingPunct="1"/>
            <a:r>
              <a:rPr lang="en-US" altLang="en-US" sz="4400" b="1">
                <a:solidFill>
                  <a:srgbClr val="002060"/>
                </a:solidFill>
                <a:latin typeface="Bookman Old Style" panose="02050604050505020204" pitchFamily="18" charset="0"/>
              </a:rPr>
              <a:t>When you create a tuple, from a list, the elements should be enclosed within square brackets.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gradFill rotWithShape="1">
          <a:gsLst>
            <a:gs pos="0">
              <a:srgbClr val="E9C8EF"/>
            </a:gs>
            <a:gs pos="100000">
              <a:srgbClr val="FF3399"/>
            </a:gs>
          </a:gsLst>
          <a:lin ang="5400000"/>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FC7DD1A-A182-2734-09D3-B10F57FD0560}"/>
              </a:ext>
            </a:extLst>
          </p:cNvPr>
          <p:cNvSpPr/>
          <p:nvPr/>
        </p:nvSpPr>
        <p:spPr>
          <a:xfrm>
            <a:off x="585788" y="312738"/>
            <a:ext cx="2068512" cy="854075"/>
          </a:xfrm>
          <a:prstGeom prst="rect">
            <a:avLst/>
          </a:prstGeom>
        </p:spPr>
        <p:txBody>
          <a:bodyPr wrap="none">
            <a:spAutoFit/>
          </a:bodyPr>
          <a:lstStyle/>
          <a:p>
            <a:pPr algn="just" eaLnBrk="1" fontAlgn="auto" hangingPunct="1">
              <a:spcBef>
                <a:spcPts val="0"/>
              </a:spcBef>
              <a:spcAft>
                <a:spcPts val="0"/>
              </a:spcAft>
              <a:defRPr/>
            </a:pPr>
            <a:r>
              <a:rPr lang="en-US" sz="4950" b="1" dirty="0">
                <a:solidFill>
                  <a:srgbClr val="0070C0"/>
                </a:solidFill>
                <a:latin typeface="Archery Black Condensed" pitchFamily="2" charset="0"/>
              </a:rPr>
              <a:t>Syntax </a:t>
            </a:r>
          </a:p>
        </p:txBody>
      </p:sp>
      <p:sp>
        <p:nvSpPr>
          <p:cNvPr id="3" name="Rounded Rectangle 2">
            <a:extLst>
              <a:ext uri="{FF2B5EF4-FFF2-40B4-BE49-F238E27FC236}">
                <a16:creationId xmlns:a16="http://schemas.microsoft.com/office/drawing/2014/main" id="{BB668C1A-2D1E-1EED-25C3-81E3D6B6F979}"/>
              </a:ext>
            </a:extLst>
          </p:cNvPr>
          <p:cNvSpPr/>
          <p:nvPr/>
        </p:nvSpPr>
        <p:spPr>
          <a:xfrm>
            <a:off x="876300" y="1744663"/>
            <a:ext cx="10439400" cy="1071562"/>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eaLnBrk="1" fontAlgn="auto" hangingPunct="1">
              <a:spcBef>
                <a:spcPts val="0"/>
              </a:spcBef>
              <a:spcAft>
                <a:spcPts val="0"/>
              </a:spcAft>
              <a:defRPr/>
            </a:pPr>
            <a:r>
              <a:rPr lang="en-US" sz="3600" b="1" dirty="0" err="1">
                <a:solidFill>
                  <a:srgbClr val="C00000"/>
                </a:solidFill>
                <a:latin typeface="Bookman Old Style" pitchFamily="18" charset="0"/>
              </a:rPr>
              <a:t>Tuple_Name</a:t>
            </a:r>
            <a:r>
              <a:rPr lang="en-US" sz="3600" b="1" dirty="0">
                <a:solidFill>
                  <a:srgbClr val="C00000"/>
                </a:solidFill>
                <a:latin typeface="Bookman Old Style" pitchFamily="18" charset="0"/>
              </a:rPr>
              <a:t> = tuple( [list elements] ) </a:t>
            </a:r>
          </a:p>
        </p:txBody>
      </p:sp>
      <p:sp>
        <p:nvSpPr>
          <p:cNvPr id="87044" name="TextBox 4">
            <a:extLst>
              <a:ext uri="{FF2B5EF4-FFF2-40B4-BE49-F238E27FC236}">
                <a16:creationId xmlns:a16="http://schemas.microsoft.com/office/drawing/2014/main" id="{FFD217BC-4646-4946-7D00-EDA78B6A7BBD}"/>
              </a:ext>
            </a:extLst>
          </p:cNvPr>
          <p:cNvSpPr txBox="1">
            <a:spLocks noChangeArrowheads="1"/>
          </p:cNvSpPr>
          <p:nvPr/>
        </p:nvSpPr>
        <p:spPr bwMode="auto">
          <a:xfrm>
            <a:off x="762000" y="3302000"/>
            <a:ext cx="609917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4500" b="1">
                <a:solidFill>
                  <a:srgbClr val="0070C0"/>
                </a:solidFill>
                <a:latin typeface="Archery Black Condensed"/>
              </a:rPr>
              <a:t>Note</a:t>
            </a:r>
          </a:p>
        </p:txBody>
      </p:sp>
      <p:sp>
        <p:nvSpPr>
          <p:cNvPr id="7" name="TextBox 6">
            <a:extLst>
              <a:ext uri="{FF2B5EF4-FFF2-40B4-BE49-F238E27FC236}">
                <a16:creationId xmlns:a16="http://schemas.microsoft.com/office/drawing/2014/main" id="{1E08B64C-733F-E3E8-6A42-4D550A00A56D}"/>
              </a:ext>
            </a:extLst>
          </p:cNvPr>
          <p:cNvSpPr txBox="1"/>
          <p:nvPr/>
        </p:nvSpPr>
        <p:spPr>
          <a:xfrm>
            <a:off x="876300" y="4624388"/>
            <a:ext cx="10553700" cy="1339850"/>
          </a:xfrm>
          <a:prstGeom prst="rect">
            <a:avLst/>
          </a:prstGeom>
          <a:noFill/>
        </p:spPr>
        <p:txBody>
          <a:bodyPr>
            <a:spAutoFit/>
          </a:bodyPr>
          <a:lstStyle/>
          <a:p>
            <a:pPr algn="just" eaLnBrk="1" fontAlgn="auto" hangingPunct="1">
              <a:spcBef>
                <a:spcPts val="0"/>
              </a:spcBef>
              <a:spcAft>
                <a:spcPts val="0"/>
              </a:spcAft>
              <a:defRPr/>
            </a:pPr>
            <a:r>
              <a:rPr lang="en-US" sz="4050" b="1" dirty="0">
                <a:solidFill>
                  <a:srgbClr val="C00000"/>
                </a:solidFill>
                <a:latin typeface="Bookman Old Style" pitchFamily="18" charset="0"/>
              </a:rPr>
              <a:t>Type ( ) </a:t>
            </a:r>
            <a:r>
              <a:rPr lang="en-US" sz="4050" b="1" dirty="0">
                <a:solidFill>
                  <a:srgbClr val="002060"/>
                </a:solidFill>
                <a:latin typeface="Bookman Old Style" pitchFamily="18" charset="0"/>
              </a:rPr>
              <a:t>function is used to know the data type of a python object.</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gradFill rotWithShape="1">
          <a:gsLst>
            <a:gs pos="0">
              <a:srgbClr val="E9C8EF"/>
            </a:gs>
            <a:gs pos="100000">
              <a:srgbClr val="002060"/>
            </a:gs>
          </a:gsLst>
          <a:lin ang="5400000"/>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5A757E-6967-08B1-DE7F-E3355FD78A6C}"/>
              </a:ext>
            </a:extLst>
          </p:cNvPr>
          <p:cNvSpPr/>
          <p:nvPr/>
        </p:nvSpPr>
        <p:spPr>
          <a:xfrm>
            <a:off x="457200" y="1889125"/>
            <a:ext cx="7743825" cy="1235075"/>
          </a:xfrm>
          <a:prstGeom prst="rect">
            <a:avLst/>
          </a:prstGeom>
        </p:spPr>
        <p:txBody>
          <a:bodyPr>
            <a:spAutoFit/>
          </a:bodyPr>
          <a:lstStyle/>
          <a:p>
            <a:pPr algn="just" eaLnBrk="1" hangingPunct="1">
              <a:defRPr/>
            </a:pPr>
            <a:r>
              <a:rPr lang="en-US" sz="3713" b="1" dirty="0">
                <a:solidFill>
                  <a:srgbClr val="00B050"/>
                </a:solidFill>
                <a:latin typeface="Agency FB" pitchFamily="34" charset="0"/>
              </a:rPr>
              <a:t>MyTup3 = tuple( [23, 45, 90] )</a:t>
            </a:r>
          </a:p>
          <a:p>
            <a:pPr algn="just" eaLnBrk="1" hangingPunct="1">
              <a:defRPr/>
            </a:pPr>
            <a:r>
              <a:rPr lang="en-US" sz="3713" b="1" dirty="0">
                <a:solidFill>
                  <a:srgbClr val="00B050"/>
                </a:solidFill>
                <a:latin typeface="Agency FB" pitchFamily="34" charset="0"/>
              </a:rPr>
              <a:t>print(MyTup3)</a:t>
            </a:r>
          </a:p>
        </p:txBody>
      </p:sp>
      <p:sp>
        <p:nvSpPr>
          <p:cNvPr id="88067" name="Rectangle 2">
            <a:extLst>
              <a:ext uri="{FF2B5EF4-FFF2-40B4-BE49-F238E27FC236}">
                <a16:creationId xmlns:a16="http://schemas.microsoft.com/office/drawing/2014/main" id="{B6BB252F-27B4-281C-9A2F-04558DDE1CF2}"/>
              </a:ext>
            </a:extLst>
          </p:cNvPr>
          <p:cNvSpPr>
            <a:spLocks noChangeArrowheads="1"/>
          </p:cNvSpPr>
          <p:nvPr/>
        </p:nvSpPr>
        <p:spPr bwMode="auto">
          <a:xfrm>
            <a:off x="614363" y="377825"/>
            <a:ext cx="40957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6000" b="1">
                <a:solidFill>
                  <a:srgbClr val="0070C0"/>
                </a:solidFill>
                <a:latin typeface="Archery Black Condensed"/>
              </a:rPr>
              <a:t>Example</a:t>
            </a:r>
          </a:p>
        </p:txBody>
      </p:sp>
      <p:sp>
        <p:nvSpPr>
          <p:cNvPr id="88068" name="TextBox 4">
            <a:extLst>
              <a:ext uri="{FF2B5EF4-FFF2-40B4-BE49-F238E27FC236}">
                <a16:creationId xmlns:a16="http://schemas.microsoft.com/office/drawing/2014/main" id="{2E42BA47-B399-60DA-3A55-EAFA796DB097}"/>
              </a:ext>
            </a:extLst>
          </p:cNvPr>
          <p:cNvSpPr txBox="1">
            <a:spLocks noChangeArrowheads="1"/>
          </p:cNvSpPr>
          <p:nvPr/>
        </p:nvSpPr>
        <p:spPr bwMode="auto">
          <a:xfrm>
            <a:off x="9142413" y="4132263"/>
            <a:ext cx="60991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5400" b="1">
                <a:solidFill>
                  <a:srgbClr val="0070C0"/>
                </a:solidFill>
                <a:latin typeface="Archery Black Condensed"/>
              </a:rPr>
              <a:t>Output</a:t>
            </a:r>
          </a:p>
        </p:txBody>
      </p:sp>
      <p:sp>
        <p:nvSpPr>
          <p:cNvPr id="88069" name="TextBox 6">
            <a:extLst>
              <a:ext uri="{FF2B5EF4-FFF2-40B4-BE49-F238E27FC236}">
                <a16:creationId xmlns:a16="http://schemas.microsoft.com/office/drawing/2014/main" id="{DFAEDD88-C5F0-7773-5B10-AB898B17ED84}"/>
              </a:ext>
            </a:extLst>
          </p:cNvPr>
          <p:cNvSpPr txBox="1">
            <a:spLocks noChangeArrowheads="1"/>
          </p:cNvSpPr>
          <p:nvPr/>
        </p:nvSpPr>
        <p:spPr bwMode="auto">
          <a:xfrm>
            <a:off x="7162800" y="5486400"/>
            <a:ext cx="6099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ctr" eaLnBrk="1" hangingPunct="1"/>
            <a:r>
              <a:rPr lang="en-US" altLang="en-US" sz="2800" b="1">
                <a:solidFill>
                  <a:srgbClr val="00B050"/>
                </a:solidFill>
                <a:latin typeface="Bookman Old Style" panose="02050604050505020204" pitchFamily="18" charset="0"/>
              </a:rPr>
              <a:t>(23, 45, 90)</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gradFill rotWithShape="1">
          <a:gsLst>
            <a:gs pos="0">
              <a:srgbClr val="E9C8EF"/>
            </a:gs>
            <a:gs pos="100000">
              <a:srgbClr val="7030A0"/>
            </a:gs>
          </a:gsLst>
          <a:lin ang="5400000"/>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69B294-A2F1-E92A-3DF7-93F4DBD2201D}"/>
              </a:ext>
            </a:extLst>
          </p:cNvPr>
          <p:cNvSpPr/>
          <p:nvPr/>
        </p:nvSpPr>
        <p:spPr>
          <a:xfrm>
            <a:off x="-152400" y="-152400"/>
            <a:ext cx="12344400" cy="2967038"/>
          </a:xfrm>
          <a:prstGeom prst="rect">
            <a:avLst/>
          </a:prstGeom>
        </p:spPr>
        <p:txBody>
          <a:bodyPr>
            <a:spAutoFit/>
          </a:bodyPr>
          <a:lstStyle/>
          <a:p>
            <a:pPr algn="ctr" eaLnBrk="1" fontAlgn="auto" hangingPunct="1">
              <a:spcBef>
                <a:spcPts val="0"/>
              </a:spcBef>
              <a:spcAft>
                <a:spcPts val="0"/>
              </a:spcAft>
              <a:defRPr/>
            </a:pPr>
            <a:r>
              <a:rPr lang="en-US" sz="9338" b="1" dirty="0">
                <a:solidFill>
                  <a:srgbClr val="7030A0"/>
                </a:solidFill>
                <a:latin typeface="AddJazz" pitchFamily="2" charset="0"/>
              </a:rPr>
              <a:t>Creating Single element tuple </a:t>
            </a:r>
          </a:p>
        </p:txBody>
      </p:sp>
      <p:sp>
        <p:nvSpPr>
          <p:cNvPr id="89091" name="TextBox 3">
            <a:extLst>
              <a:ext uri="{FF2B5EF4-FFF2-40B4-BE49-F238E27FC236}">
                <a16:creationId xmlns:a16="http://schemas.microsoft.com/office/drawing/2014/main" id="{2E33FEB3-5D7E-2342-65E1-FA1BC65B9DCC}"/>
              </a:ext>
            </a:extLst>
          </p:cNvPr>
          <p:cNvSpPr txBox="1">
            <a:spLocks noChangeArrowheads="1"/>
          </p:cNvSpPr>
          <p:nvPr/>
        </p:nvSpPr>
        <p:spPr bwMode="auto">
          <a:xfrm>
            <a:off x="609600" y="2814638"/>
            <a:ext cx="10363200" cy="353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3200" b="1">
                <a:solidFill>
                  <a:srgbClr val="002060"/>
                </a:solidFill>
                <a:latin typeface="Bookman Old Style" panose="02050604050505020204" pitchFamily="18" charset="0"/>
              </a:rPr>
              <a:t>While creating a tuple with a single element, add a comma at the end of the element. </a:t>
            </a:r>
          </a:p>
          <a:p>
            <a:pPr algn="just" eaLnBrk="1" hangingPunct="1"/>
            <a:endParaRPr lang="en-US" altLang="en-US" sz="3200" b="1">
              <a:solidFill>
                <a:srgbClr val="002060"/>
              </a:solidFill>
              <a:latin typeface="Bookman Old Style" panose="02050604050505020204" pitchFamily="18" charset="0"/>
            </a:endParaRPr>
          </a:p>
          <a:p>
            <a:pPr algn="just" eaLnBrk="1" hangingPunct="1"/>
            <a:r>
              <a:rPr lang="en-US" altLang="en-US" sz="3200" b="1">
                <a:solidFill>
                  <a:srgbClr val="002060"/>
                </a:solidFill>
                <a:latin typeface="Bookman Old Style" panose="02050604050505020204" pitchFamily="18" charset="0"/>
              </a:rPr>
              <a:t>In the absence of a comma, Python will consider the element as an ordinary data type; not a tuple. Creating a Tuple with one element is called “Singleton” tuple.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DCF2DC4-051A-8A4E-ABA3-F99CD788FB5D}"/>
              </a:ext>
            </a:extLst>
          </p:cNvPr>
          <p:cNvSpPr/>
          <p:nvPr/>
        </p:nvSpPr>
        <p:spPr>
          <a:xfrm>
            <a:off x="1981200" y="1576388"/>
            <a:ext cx="5057775" cy="1339850"/>
          </a:xfrm>
          <a:prstGeom prst="rect">
            <a:avLst/>
          </a:prstGeom>
        </p:spPr>
        <p:txBody>
          <a:bodyPr>
            <a:spAutoFit/>
          </a:bodyPr>
          <a:lstStyle/>
          <a:p>
            <a:pPr algn="just" eaLnBrk="1" hangingPunct="1">
              <a:defRPr/>
            </a:pPr>
            <a:r>
              <a:rPr lang="en-US" sz="4050" b="1" dirty="0">
                <a:solidFill>
                  <a:srgbClr val="00B050"/>
                </a:solidFill>
                <a:latin typeface="Agency FB" pitchFamily="34" charset="0"/>
              </a:rPr>
              <a:t>&gt;&gt;&gt; MyTup4 = (10)</a:t>
            </a:r>
          </a:p>
          <a:p>
            <a:pPr algn="just" eaLnBrk="1" hangingPunct="1">
              <a:defRPr/>
            </a:pPr>
            <a:r>
              <a:rPr lang="en-US" sz="4050" b="1" dirty="0">
                <a:solidFill>
                  <a:srgbClr val="00B050"/>
                </a:solidFill>
                <a:latin typeface="Agency FB" pitchFamily="34" charset="0"/>
              </a:rPr>
              <a:t>&gt;&gt;&gt; type(MyTup4)</a:t>
            </a:r>
          </a:p>
        </p:txBody>
      </p:sp>
      <p:sp>
        <p:nvSpPr>
          <p:cNvPr id="90115" name="Rectangle 4">
            <a:extLst>
              <a:ext uri="{FF2B5EF4-FFF2-40B4-BE49-F238E27FC236}">
                <a16:creationId xmlns:a16="http://schemas.microsoft.com/office/drawing/2014/main" id="{A8F5ED22-C4CC-1E8F-9591-C6F9717EF716}"/>
              </a:ext>
            </a:extLst>
          </p:cNvPr>
          <p:cNvSpPr>
            <a:spLocks noChangeArrowheads="1"/>
          </p:cNvSpPr>
          <p:nvPr/>
        </p:nvSpPr>
        <p:spPr bwMode="auto">
          <a:xfrm>
            <a:off x="476250" y="420688"/>
            <a:ext cx="60960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4500" b="1">
                <a:solidFill>
                  <a:srgbClr val="0070C0"/>
                </a:solidFill>
                <a:latin typeface="Archery Black Condensed"/>
              </a:rPr>
              <a:t>Example</a:t>
            </a:r>
          </a:p>
        </p:txBody>
      </p:sp>
      <p:sp>
        <p:nvSpPr>
          <p:cNvPr id="90116" name="Rectangle 5">
            <a:extLst>
              <a:ext uri="{FF2B5EF4-FFF2-40B4-BE49-F238E27FC236}">
                <a16:creationId xmlns:a16="http://schemas.microsoft.com/office/drawing/2014/main" id="{C19732CC-D206-2EFF-5C90-60BFC6C84E1F}"/>
              </a:ext>
            </a:extLst>
          </p:cNvPr>
          <p:cNvSpPr>
            <a:spLocks noChangeArrowheads="1"/>
          </p:cNvSpPr>
          <p:nvPr/>
        </p:nvSpPr>
        <p:spPr bwMode="auto">
          <a:xfrm>
            <a:off x="9144000" y="3867150"/>
            <a:ext cx="386715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4500" b="1">
                <a:solidFill>
                  <a:srgbClr val="0070C0"/>
                </a:solidFill>
                <a:latin typeface="Archery Black Condensed"/>
              </a:rPr>
              <a:t>Output</a:t>
            </a:r>
          </a:p>
        </p:txBody>
      </p:sp>
      <p:sp>
        <p:nvSpPr>
          <p:cNvPr id="7" name="Rectangle 6">
            <a:extLst>
              <a:ext uri="{FF2B5EF4-FFF2-40B4-BE49-F238E27FC236}">
                <a16:creationId xmlns:a16="http://schemas.microsoft.com/office/drawing/2014/main" id="{E452F2AE-03D4-D8D9-814E-A93671AF0B18}"/>
              </a:ext>
            </a:extLst>
          </p:cNvPr>
          <p:cNvSpPr/>
          <p:nvPr/>
        </p:nvSpPr>
        <p:spPr>
          <a:xfrm>
            <a:off x="7391400" y="4730750"/>
            <a:ext cx="5075238" cy="715963"/>
          </a:xfrm>
          <a:prstGeom prst="rect">
            <a:avLst/>
          </a:prstGeom>
        </p:spPr>
        <p:txBody>
          <a:bodyPr>
            <a:spAutoFit/>
          </a:bodyPr>
          <a:lstStyle/>
          <a:p>
            <a:pPr algn="ctr" eaLnBrk="1" hangingPunct="1">
              <a:defRPr/>
            </a:pPr>
            <a:r>
              <a:rPr lang="en-US" sz="4050" b="1" dirty="0">
                <a:solidFill>
                  <a:srgbClr val="00B050"/>
                </a:solidFill>
                <a:latin typeface="Agency FB" pitchFamily="34" charset="0"/>
              </a:rPr>
              <a:t>&lt;class ‘</a:t>
            </a:r>
            <a:r>
              <a:rPr lang="en-US" sz="4050" b="1" dirty="0" err="1">
                <a:solidFill>
                  <a:srgbClr val="00B050"/>
                </a:solidFill>
                <a:latin typeface="Agency FB" pitchFamily="34" charset="0"/>
              </a:rPr>
              <a:t>int</a:t>
            </a:r>
            <a:r>
              <a:rPr lang="en-US" sz="4050" b="1" dirty="0">
                <a:solidFill>
                  <a:srgbClr val="00B050"/>
                </a:solidFill>
                <a:latin typeface="Agency FB" pitchFamily="34" charset="0"/>
              </a:rPr>
              <a:t>'&gt;</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43AFD6"/>
        </a:solidFill>
        <a:effectLst/>
      </p:bgPr>
    </p:bg>
    <p:spTree>
      <p:nvGrpSpPr>
        <p:cNvPr id="1" name=""/>
        <p:cNvGrpSpPr/>
        <p:nvPr/>
      </p:nvGrpSpPr>
      <p:grpSpPr>
        <a:xfrm>
          <a:off x="0" y="0"/>
          <a:ext cx="0" cy="0"/>
          <a:chOff x="0" y="0"/>
          <a:chExt cx="0" cy="0"/>
        </a:xfrm>
      </p:grpSpPr>
      <p:sp>
        <p:nvSpPr>
          <p:cNvPr id="91138" name="Rectangle 3">
            <a:extLst>
              <a:ext uri="{FF2B5EF4-FFF2-40B4-BE49-F238E27FC236}">
                <a16:creationId xmlns:a16="http://schemas.microsoft.com/office/drawing/2014/main" id="{CFB835C8-0829-FABB-244A-73D37CE24323}"/>
              </a:ext>
            </a:extLst>
          </p:cNvPr>
          <p:cNvSpPr>
            <a:spLocks noChangeArrowheads="1"/>
          </p:cNvSpPr>
          <p:nvPr/>
        </p:nvSpPr>
        <p:spPr bwMode="auto">
          <a:xfrm>
            <a:off x="2717800" y="1516063"/>
            <a:ext cx="505777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6000" b="1">
                <a:solidFill>
                  <a:srgbClr val="00B050"/>
                </a:solidFill>
                <a:latin typeface="Agency FB" panose="020B0503020202020204" pitchFamily="34" charset="0"/>
              </a:rPr>
              <a:t>&gt;&gt;&gt; MyTup4 = (10,)</a:t>
            </a:r>
          </a:p>
          <a:p>
            <a:pPr algn="just" eaLnBrk="1" hangingPunct="1"/>
            <a:r>
              <a:rPr lang="en-US" altLang="en-US" sz="6000" b="1">
                <a:solidFill>
                  <a:srgbClr val="00B050"/>
                </a:solidFill>
                <a:latin typeface="Agency FB" panose="020B0503020202020204" pitchFamily="34" charset="0"/>
              </a:rPr>
              <a:t>&gt;&gt;&gt; type(MyTup4)</a:t>
            </a:r>
          </a:p>
        </p:txBody>
      </p:sp>
      <p:sp>
        <p:nvSpPr>
          <p:cNvPr id="91139" name="Rectangle 4">
            <a:extLst>
              <a:ext uri="{FF2B5EF4-FFF2-40B4-BE49-F238E27FC236}">
                <a16:creationId xmlns:a16="http://schemas.microsoft.com/office/drawing/2014/main" id="{4D04C3CC-5127-9535-545D-F5D4D874EC02}"/>
              </a:ext>
            </a:extLst>
          </p:cNvPr>
          <p:cNvSpPr>
            <a:spLocks noChangeArrowheads="1"/>
          </p:cNvSpPr>
          <p:nvPr/>
        </p:nvSpPr>
        <p:spPr bwMode="auto">
          <a:xfrm>
            <a:off x="685800" y="393700"/>
            <a:ext cx="409575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4500" b="1">
                <a:solidFill>
                  <a:srgbClr val="0070C0"/>
                </a:solidFill>
                <a:latin typeface="Archery Black Condensed"/>
              </a:rPr>
              <a:t>Example</a:t>
            </a:r>
          </a:p>
        </p:txBody>
      </p:sp>
      <p:sp>
        <p:nvSpPr>
          <p:cNvPr id="91140" name="Rectangle 5">
            <a:extLst>
              <a:ext uri="{FF2B5EF4-FFF2-40B4-BE49-F238E27FC236}">
                <a16:creationId xmlns:a16="http://schemas.microsoft.com/office/drawing/2014/main" id="{5EF9F8F4-E37C-5BCF-6EE8-1E295001DF97}"/>
              </a:ext>
            </a:extLst>
          </p:cNvPr>
          <p:cNvSpPr>
            <a:spLocks noChangeArrowheads="1"/>
          </p:cNvSpPr>
          <p:nvPr/>
        </p:nvSpPr>
        <p:spPr bwMode="auto">
          <a:xfrm>
            <a:off x="9525000" y="4419600"/>
            <a:ext cx="462915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4500" b="1">
                <a:solidFill>
                  <a:srgbClr val="0070C0"/>
                </a:solidFill>
                <a:latin typeface="Archery Black Condensed"/>
              </a:rPr>
              <a:t>Output</a:t>
            </a:r>
          </a:p>
        </p:txBody>
      </p:sp>
      <p:sp>
        <p:nvSpPr>
          <p:cNvPr id="7" name="Rectangle 6">
            <a:extLst>
              <a:ext uri="{FF2B5EF4-FFF2-40B4-BE49-F238E27FC236}">
                <a16:creationId xmlns:a16="http://schemas.microsoft.com/office/drawing/2014/main" id="{84CDFA33-4B90-3179-68F8-A2CDD6CE8AE2}"/>
              </a:ext>
            </a:extLst>
          </p:cNvPr>
          <p:cNvSpPr/>
          <p:nvPr/>
        </p:nvSpPr>
        <p:spPr>
          <a:xfrm>
            <a:off x="7543800" y="5341938"/>
            <a:ext cx="5075238" cy="715962"/>
          </a:xfrm>
          <a:prstGeom prst="rect">
            <a:avLst/>
          </a:prstGeom>
        </p:spPr>
        <p:txBody>
          <a:bodyPr>
            <a:spAutoFit/>
          </a:bodyPr>
          <a:lstStyle/>
          <a:p>
            <a:pPr algn="ctr" eaLnBrk="1" hangingPunct="1">
              <a:defRPr/>
            </a:pPr>
            <a:r>
              <a:rPr lang="en-US" sz="4050" b="1" dirty="0">
                <a:solidFill>
                  <a:srgbClr val="00B050"/>
                </a:solidFill>
                <a:latin typeface="Agency FB" pitchFamily="34" charset="0"/>
              </a:rPr>
              <a:t>&lt;class ‘tuple'&gt;</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gradFill rotWithShape="1">
          <a:gsLst>
            <a:gs pos="0">
              <a:srgbClr val="45357E"/>
            </a:gs>
            <a:gs pos="48000">
              <a:srgbClr val="6D58B9"/>
            </a:gs>
            <a:gs pos="100000">
              <a:srgbClr val="A598D4"/>
            </a:gs>
          </a:gsLst>
          <a:lin ang="162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0737CE-08EC-EFA2-3B79-B505C9103908}"/>
              </a:ext>
            </a:extLst>
          </p:cNvPr>
          <p:cNvSpPr/>
          <p:nvPr/>
        </p:nvSpPr>
        <p:spPr>
          <a:xfrm>
            <a:off x="152400" y="381000"/>
            <a:ext cx="12192000" cy="1287463"/>
          </a:xfrm>
          <a:prstGeom prst="rect">
            <a:avLst/>
          </a:prstGeom>
        </p:spPr>
        <p:txBody>
          <a:bodyPr>
            <a:spAutoFit/>
          </a:bodyPr>
          <a:lstStyle/>
          <a:p>
            <a:pPr algn="ctr" eaLnBrk="1" fontAlgn="auto" hangingPunct="1">
              <a:spcBef>
                <a:spcPts val="0"/>
              </a:spcBef>
              <a:spcAft>
                <a:spcPts val="0"/>
              </a:spcAft>
              <a:defRPr/>
            </a:pPr>
            <a:r>
              <a:rPr lang="en-US" sz="7763" b="1" dirty="0">
                <a:solidFill>
                  <a:srgbClr val="7030A0"/>
                </a:solidFill>
                <a:latin typeface="AddJazz" pitchFamily="2" charset="0"/>
              </a:rPr>
              <a:t>Accessing values in a Tuple </a:t>
            </a:r>
          </a:p>
        </p:txBody>
      </p:sp>
      <p:sp>
        <p:nvSpPr>
          <p:cNvPr id="92163" name="TextBox 4">
            <a:extLst>
              <a:ext uri="{FF2B5EF4-FFF2-40B4-BE49-F238E27FC236}">
                <a16:creationId xmlns:a16="http://schemas.microsoft.com/office/drawing/2014/main" id="{287CB176-E881-F233-9BE8-A89830DAF4FF}"/>
              </a:ext>
            </a:extLst>
          </p:cNvPr>
          <p:cNvSpPr txBox="1">
            <a:spLocks noChangeArrowheads="1"/>
          </p:cNvSpPr>
          <p:nvPr/>
        </p:nvSpPr>
        <p:spPr bwMode="auto">
          <a:xfrm>
            <a:off x="533400" y="2209800"/>
            <a:ext cx="101346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eaLnBrk="1" hangingPunct="1"/>
            <a:r>
              <a:rPr lang="en-US" altLang="en-US" sz="3600" b="1">
                <a:solidFill>
                  <a:srgbClr val="FF0000"/>
                </a:solidFill>
                <a:latin typeface="MinionPro-Regular"/>
              </a:rPr>
              <a:t>Like list, each element of tuple has an index number starting from zero. </a:t>
            </a:r>
          </a:p>
          <a:p>
            <a:pPr eaLnBrk="1" hangingPunct="1"/>
            <a:r>
              <a:rPr lang="en-US" altLang="en-US" sz="3600" b="1">
                <a:solidFill>
                  <a:srgbClr val="FF0000"/>
                </a:solidFill>
                <a:latin typeface="MinionPro-Regular"/>
              </a:rPr>
              <a:t>The elements of</a:t>
            </a:r>
          </a:p>
          <a:p>
            <a:pPr eaLnBrk="1" hangingPunct="1"/>
            <a:r>
              <a:rPr lang="en-US" altLang="en-US" sz="3600" b="1">
                <a:solidFill>
                  <a:srgbClr val="FF0000"/>
                </a:solidFill>
                <a:latin typeface="MinionPro-Regular"/>
              </a:rPr>
              <a:t>a tuple can be easily accessed by using index number.</a:t>
            </a:r>
            <a:endParaRPr lang="en-US" altLang="en-US" sz="4800" b="1">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F6FBFD"/>
            </a:gs>
            <a:gs pos="74001">
              <a:srgbClr val="AADBED"/>
            </a:gs>
            <a:gs pos="83000">
              <a:srgbClr val="AADBED"/>
            </a:gs>
            <a:gs pos="100000">
              <a:srgbClr val="C7E7F3"/>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EDB155-5EF9-1424-C1F4-F510555033AD}"/>
              </a:ext>
            </a:extLst>
          </p:cNvPr>
          <p:cNvSpPr/>
          <p:nvPr/>
        </p:nvSpPr>
        <p:spPr>
          <a:xfrm>
            <a:off x="2971800" y="379413"/>
            <a:ext cx="6667500" cy="1027112"/>
          </a:xfrm>
          <a:prstGeom prst="rect">
            <a:avLst/>
          </a:prstGeom>
        </p:spPr>
        <p:txBody>
          <a:bodyPr>
            <a:spAutoFit/>
          </a:bodyPr>
          <a:lstStyle/>
          <a:p>
            <a:pPr algn="ctr" eaLnBrk="1" fontAlgn="auto" hangingPunct="1">
              <a:spcBef>
                <a:spcPts val="0"/>
              </a:spcBef>
              <a:spcAft>
                <a:spcPts val="0"/>
              </a:spcAft>
              <a:defRPr/>
            </a:pPr>
            <a:endParaRPr lang="en-US" sz="675" b="1" dirty="0">
              <a:solidFill>
                <a:srgbClr val="7030A0"/>
              </a:solidFill>
              <a:latin typeface="+mj-lt"/>
            </a:endParaRPr>
          </a:p>
          <a:p>
            <a:pPr algn="ctr" eaLnBrk="1" fontAlgn="auto" hangingPunct="1">
              <a:spcBef>
                <a:spcPts val="0"/>
              </a:spcBef>
              <a:spcAft>
                <a:spcPts val="0"/>
              </a:spcAft>
              <a:defRPr/>
            </a:pPr>
            <a:r>
              <a:rPr lang="en-US" sz="4400" b="1" dirty="0">
                <a:solidFill>
                  <a:srgbClr val="7030A0"/>
                </a:solidFill>
                <a:latin typeface="AddJazz" pitchFamily="2" charset="0"/>
              </a:rPr>
              <a:t>Create</a:t>
            </a:r>
            <a:r>
              <a:rPr lang="en-US" sz="5400" b="1" dirty="0">
                <a:solidFill>
                  <a:srgbClr val="7030A0"/>
                </a:solidFill>
                <a:latin typeface="AddJazz" pitchFamily="2" charset="0"/>
              </a:rPr>
              <a:t> a List in Python </a:t>
            </a:r>
          </a:p>
        </p:txBody>
      </p:sp>
      <p:sp>
        <p:nvSpPr>
          <p:cNvPr id="28675" name="TextBox 3">
            <a:extLst>
              <a:ext uri="{FF2B5EF4-FFF2-40B4-BE49-F238E27FC236}">
                <a16:creationId xmlns:a16="http://schemas.microsoft.com/office/drawing/2014/main" id="{EA72CECE-9622-8380-F275-71EC9BEBAED3}"/>
              </a:ext>
            </a:extLst>
          </p:cNvPr>
          <p:cNvSpPr txBox="1">
            <a:spLocks noChangeArrowheads="1"/>
          </p:cNvSpPr>
          <p:nvPr/>
        </p:nvSpPr>
        <p:spPr bwMode="auto">
          <a:xfrm>
            <a:off x="304800" y="1604963"/>
            <a:ext cx="96774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2800">
                <a:solidFill>
                  <a:srgbClr val="002060"/>
                </a:solidFill>
                <a:latin typeface="Bookman Old Style" panose="02050604050505020204" pitchFamily="18" charset="0"/>
              </a:rPr>
              <a:t>A list is simply created by using </a:t>
            </a:r>
            <a:r>
              <a:rPr lang="en-US" altLang="en-US" sz="2800" b="1">
                <a:solidFill>
                  <a:srgbClr val="00B050"/>
                </a:solidFill>
                <a:latin typeface="Bookman Old Style" panose="02050604050505020204" pitchFamily="18" charset="0"/>
              </a:rPr>
              <a:t>square bracket</a:t>
            </a:r>
            <a:r>
              <a:rPr lang="en-US" altLang="en-US" sz="2800">
                <a:solidFill>
                  <a:srgbClr val="002060"/>
                </a:solidFill>
                <a:latin typeface="Bookman Old Style" panose="02050604050505020204" pitchFamily="18" charset="0"/>
              </a:rPr>
              <a:t>.</a:t>
            </a:r>
          </a:p>
          <a:p>
            <a:pPr algn="just" eaLnBrk="1" hangingPunct="1"/>
            <a:r>
              <a:rPr lang="en-US" altLang="en-US" sz="2800">
                <a:solidFill>
                  <a:srgbClr val="002060"/>
                </a:solidFill>
                <a:latin typeface="Bookman Old Style" panose="02050604050505020204" pitchFamily="18" charset="0"/>
              </a:rPr>
              <a:t> </a:t>
            </a:r>
          </a:p>
          <a:p>
            <a:pPr algn="just" eaLnBrk="1" hangingPunct="1"/>
            <a:r>
              <a:rPr lang="en-US" altLang="en-US" sz="2800">
                <a:solidFill>
                  <a:srgbClr val="002060"/>
                </a:solidFill>
                <a:latin typeface="Bookman Old Style" panose="02050604050505020204" pitchFamily="18" charset="0"/>
              </a:rPr>
              <a:t>The </a:t>
            </a:r>
            <a:r>
              <a:rPr lang="en-US" altLang="en-US" sz="2800" b="1">
                <a:solidFill>
                  <a:srgbClr val="00B050"/>
                </a:solidFill>
                <a:latin typeface="Bookman Old Style" panose="02050604050505020204" pitchFamily="18" charset="0"/>
              </a:rPr>
              <a:t>elements</a:t>
            </a:r>
            <a:r>
              <a:rPr lang="en-US" altLang="en-US" sz="2800">
                <a:solidFill>
                  <a:srgbClr val="002060"/>
                </a:solidFill>
                <a:latin typeface="Bookman Old Style" panose="02050604050505020204" pitchFamily="18" charset="0"/>
              </a:rPr>
              <a:t> of list should be specified within </a:t>
            </a:r>
            <a:r>
              <a:rPr lang="en-US" altLang="en-US" sz="2800" b="1">
                <a:solidFill>
                  <a:srgbClr val="00B050"/>
                </a:solidFill>
                <a:latin typeface="Bookman Old Style" panose="02050604050505020204" pitchFamily="18" charset="0"/>
              </a:rPr>
              <a:t>square brackets. </a:t>
            </a:r>
          </a:p>
        </p:txBody>
      </p:sp>
      <p:pic>
        <p:nvPicPr>
          <p:cNvPr id="28676" name="Picture 2">
            <a:extLst>
              <a:ext uri="{FF2B5EF4-FFF2-40B4-BE49-F238E27FC236}">
                <a16:creationId xmlns:a16="http://schemas.microsoft.com/office/drawing/2014/main" id="{B75C0CA8-AB29-573F-EA33-4A4E121C87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619500"/>
            <a:ext cx="2057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4">
            <a:extLst>
              <a:ext uri="{FF2B5EF4-FFF2-40B4-BE49-F238E27FC236}">
                <a16:creationId xmlns:a16="http://schemas.microsoft.com/office/drawing/2014/main" id="{7B1E2151-78C0-A47E-9904-02C44EFA13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038" y="4351338"/>
            <a:ext cx="9572625" cy="232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3186" name="Rectangle 3">
            <a:extLst>
              <a:ext uri="{FF2B5EF4-FFF2-40B4-BE49-F238E27FC236}">
                <a16:creationId xmlns:a16="http://schemas.microsoft.com/office/drawing/2014/main" id="{6C20DBB7-9627-4109-C1D8-AE6457400F9D}"/>
              </a:ext>
            </a:extLst>
          </p:cNvPr>
          <p:cNvSpPr>
            <a:spLocks noChangeArrowheads="1"/>
          </p:cNvSpPr>
          <p:nvPr/>
        </p:nvSpPr>
        <p:spPr bwMode="auto">
          <a:xfrm>
            <a:off x="658813" y="2057400"/>
            <a:ext cx="9677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4800" b="1">
                <a:solidFill>
                  <a:srgbClr val="990099"/>
                </a:solidFill>
                <a:latin typeface="Agency FB" panose="020B0503020202020204" pitchFamily="34" charset="0"/>
              </a:rPr>
              <a:t>thistuple = ("apple", "banana", "cherry")</a:t>
            </a:r>
            <a:br>
              <a:rPr lang="en-US" altLang="en-US" sz="4800" b="1">
                <a:solidFill>
                  <a:srgbClr val="990099"/>
                </a:solidFill>
                <a:latin typeface="Agency FB" panose="020B0503020202020204" pitchFamily="34" charset="0"/>
              </a:rPr>
            </a:br>
            <a:r>
              <a:rPr lang="en-US" altLang="en-US" sz="4800" b="1">
                <a:solidFill>
                  <a:srgbClr val="990099"/>
                </a:solidFill>
                <a:latin typeface="Agency FB" panose="020B0503020202020204" pitchFamily="34" charset="0"/>
              </a:rPr>
              <a:t>print(thistuple[1])</a:t>
            </a:r>
          </a:p>
        </p:txBody>
      </p:sp>
      <p:sp>
        <p:nvSpPr>
          <p:cNvPr id="93187" name="Rectangle 4">
            <a:extLst>
              <a:ext uri="{FF2B5EF4-FFF2-40B4-BE49-F238E27FC236}">
                <a16:creationId xmlns:a16="http://schemas.microsoft.com/office/drawing/2014/main" id="{EEAB4CA6-AC22-3BDE-FCD0-A1B9DEF4D5B0}"/>
              </a:ext>
            </a:extLst>
          </p:cNvPr>
          <p:cNvSpPr>
            <a:spLocks noChangeArrowheads="1"/>
          </p:cNvSpPr>
          <p:nvPr/>
        </p:nvSpPr>
        <p:spPr bwMode="auto">
          <a:xfrm>
            <a:off x="685800" y="457200"/>
            <a:ext cx="440055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4500" b="1">
                <a:solidFill>
                  <a:srgbClr val="0070C0"/>
                </a:solidFill>
                <a:latin typeface="Archery Black Condensed"/>
              </a:rPr>
              <a:t>Example</a:t>
            </a:r>
          </a:p>
        </p:txBody>
      </p:sp>
      <p:sp>
        <p:nvSpPr>
          <p:cNvPr id="93188" name="TextBox 1">
            <a:extLst>
              <a:ext uri="{FF2B5EF4-FFF2-40B4-BE49-F238E27FC236}">
                <a16:creationId xmlns:a16="http://schemas.microsoft.com/office/drawing/2014/main" id="{C7B4ACF2-0B82-C44E-F227-E928498E3543}"/>
              </a:ext>
            </a:extLst>
          </p:cNvPr>
          <p:cNvSpPr txBox="1">
            <a:spLocks noChangeArrowheads="1"/>
          </p:cNvSpPr>
          <p:nvPr/>
        </p:nvSpPr>
        <p:spPr bwMode="auto">
          <a:xfrm>
            <a:off x="8382000" y="4957763"/>
            <a:ext cx="32766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r" eaLnBrk="1" hangingPunct="1"/>
            <a:r>
              <a:rPr lang="en-GB" altLang="en-US" sz="4400"/>
              <a:t>OUTPUT:</a:t>
            </a:r>
          </a:p>
          <a:p>
            <a:pPr algn="r" eaLnBrk="1" hangingPunct="1"/>
            <a:r>
              <a:rPr lang="en-IN" altLang="en-US" sz="4400"/>
              <a:t>banana</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87AD90-709B-90B6-2C5F-0CDC763397AF}"/>
              </a:ext>
            </a:extLst>
          </p:cNvPr>
          <p:cNvSpPr/>
          <p:nvPr/>
        </p:nvSpPr>
        <p:spPr>
          <a:xfrm>
            <a:off x="813619" y="647007"/>
            <a:ext cx="11049000" cy="6247864"/>
          </a:xfrm>
          <a:prstGeom prst="rect">
            <a:avLst/>
          </a:prstGeom>
        </p:spPr>
        <p:txBody>
          <a:bodyPr>
            <a:spAutoFit/>
          </a:bodyPr>
          <a:lstStyle/>
          <a:p>
            <a:pPr algn="just" eaLnBrk="1" hangingPunct="1">
              <a:defRPr/>
            </a:pPr>
            <a:r>
              <a:rPr lang="en-US" sz="3200" b="1" dirty="0">
                <a:solidFill>
                  <a:srgbClr val="FFFF00"/>
                </a:solidFill>
                <a:latin typeface="Agency FB" pitchFamily="34" charset="0"/>
              </a:rPr>
              <a:t>Tup1 = (12, 78, 91, "Tamil", "Telugu", 3.14, 69.48)</a:t>
            </a:r>
          </a:p>
          <a:p>
            <a:pPr algn="just" eaLnBrk="1" hangingPunct="1">
              <a:defRPr/>
            </a:pPr>
            <a:r>
              <a:rPr lang="en-US" sz="3200" b="1" dirty="0">
                <a:solidFill>
                  <a:srgbClr val="FFFF00"/>
                </a:solidFill>
                <a:latin typeface="Agency FB" pitchFamily="34" charset="0"/>
              </a:rPr>
              <a:t>print(Tup1)</a:t>
            </a:r>
          </a:p>
          <a:p>
            <a:pPr algn="just" eaLnBrk="1" hangingPunct="1">
              <a:defRPr/>
            </a:pPr>
            <a:r>
              <a:rPr lang="en-US" sz="3200" b="1" dirty="0">
                <a:solidFill>
                  <a:srgbClr val="FFFF00"/>
                </a:solidFill>
                <a:latin typeface="Agency FB" pitchFamily="34" charset="0"/>
              </a:rPr>
              <a:t>#accessing selected elements using indices</a:t>
            </a:r>
          </a:p>
          <a:p>
            <a:pPr algn="just" eaLnBrk="1" hangingPunct="1">
              <a:defRPr/>
            </a:pPr>
            <a:r>
              <a:rPr lang="en-US" sz="3200" b="1" dirty="0">
                <a:solidFill>
                  <a:srgbClr val="FFFF00"/>
                </a:solidFill>
                <a:latin typeface="Agency FB" pitchFamily="34" charset="0"/>
              </a:rPr>
              <a:t>print(Tup1[2:5])</a:t>
            </a:r>
          </a:p>
          <a:p>
            <a:pPr algn="just" eaLnBrk="1" hangingPunct="1">
              <a:defRPr/>
            </a:pPr>
            <a:r>
              <a:rPr lang="en-US" sz="3200" b="1" dirty="0">
                <a:solidFill>
                  <a:srgbClr val="FFFF00"/>
                </a:solidFill>
                <a:latin typeface="Agency FB" pitchFamily="34" charset="0"/>
              </a:rPr>
              <a:t>print(Tup1[:5])</a:t>
            </a:r>
          </a:p>
          <a:p>
            <a:pPr algn="just" eaLnBrk="1" hangingPunct="1">
              <a:defRPr/>
            </a:pPr>
            <a:r>
              <a:rPr lang="en-US" sz="3200" b="1" dirty="0">
                <a:solidFill>
                  <a:srgbClr val="FFFF00"/>
                </a:solidFill>
                <a:latin typeface="Agency FB" pitchFamily="34" charset="0"/>
              </a:rPr>
              <a:t>print(Tup1[4:])</a:t>
            </a:r>
          </a:p>
          <a:p>
            <a:pPr eaLnBrk="1" fontAlgn="auto" hangingPunct="1">
              <a:spcBef>
                <a:spcPts val="0"/>
              </a:spcBef>
              <a:spcAft>
                <a:spcPts val="0"/>
              </a:spcAft>
              <a:defRPr/>
            </a:pPr>
            <a:r>
              <a:rPr lang="en-US" sz="3200" b="1" dirty="0">
                <a:solidFill>
                  <a:srgbClr val="FFFF00"/>
                </a:solidFill>
                <a:latin typeface="Agency FB" pitchFamily="34" charset="0"/>
              </a:rPr>
              <a:t>print(Tup1[:])</a:t>
            </a:r>
            <a:r>
              <a:rPr lang="en-US" sz="3200" b="1" dirty="0">
                <a:solidFill>
                  <a:srgbClr val="FFFF00"/>
                </a:solidFill>
                <a:latin typeface="Bookman Old Style" pitchFamily="18" charset="0"/>
              </a:rPr>
              <a:t> </a:t>
            </a:r>
          </a:p>
          <a:p>
            <a:pPr eaLnBrk="1" fontAlgn="auto" hangingPunct="1">
              <a:spcBef>
                <a:spcPts val="0"/>
              </a:spcBef>
              <a:spcAft>
                <a:spcPts val="0"/>
              </a:spcAft>
              <a:defRPr/>
            </a:pPr>
            <a:r>
              <a:rPr lang="en-US" sz="3200" b="1" dirty="0">
                <a:solidFill>
                  <a:srgbClr val="00B050"/>
                </a:solidFill>
                <a:latin typeface="Bookman Old Style" pitchFamily="18" charset="0"/>
              </a:rPr>
              <a:t>Output      </a:t>
            </a:r>
            <a:r>
              <a:rPr lang="en-US" sz="2800" b="1" dirty="0">
                <a:solidFill>
                  <a:srgbClr val="00B050"/>
                </a:solidFill>
                <a:latin typeface="Bookman Old Style" pitchFamily="18" charset="0"/>
              </a:rPr>
              <a:t>(12, 78, 91, 'Tamil', 'Telugu', 3.14, 69.48)</a:t>
            </a:r>
          </a:p>
          <a:p>
            <a:pPr lvl="5" defTabSz="457200">
              <a:defRPr/>
            </a:pPr>
            <a:r>
              <a:rPr lang="en-US" sz="2800" b="1" dirty="0">
                <a:solidFill>
                  <a:srgbClr val="00B050"/>
                </a:solidFill>
                <a:latin typeface="Bookman Old Style" pitchFamily="18" charset="0"/>
              </a:rPr>
              <a:t>(91, 'Tamil', 'Telugu')</a:t>
            </a:r>
          </a:p>
          <a:p>
            <a:pPr lvl="5" defTabSz="457200">
              <a:defRPr/>
            </a:pPr>
            <a:r>
              <a:rPr lang="en-US" sz="2800" b="1" dirty="0">
                <a:solidFill>
                  <a:srgbClr val="00B050"/>
                </a:solidFill>
                <a:latin typeface="Bookman Old Style" pitchFamily="18" charset="0"/>
              </a:rPr>
              <a:t>(12, 78, 91, 'Tamil', 'Telugu')</a:t>
            </a:r>
          </a:p>
          <a:p>
            <a:pPr lvl="5" defTabSz="457200">
              <a:defRPr/>
            </a:pPr>
            <a:r>
              <a:rPr lang="en-US" sz="2800" b="1" dirty="0">
                <a:solidFill>
                  <a:srgbClr val="00B050"/>
                </a:solidFill>
                <a:latin typeface="Bookman Old Style" pitchFamily="18" charset="0"/>
              </a:rPr>
              <a:t>('Telugu', 3.14, 69.48)</a:t>
            </a:r>
          </a:p>
          <a:p>
            <a:pPr lvl="5" defTabSz="457200">
              <a:defRPr/>
            </a:pPr>
            <a:r>
              <a:rPr lang="en-US" sz="2800" b="1" dirty="0">
                <a:solidFill>
                  <a:srgbClr val="00B050"/>
                </a:solidFill>
                <a:latin typeface="Bookman Old Style" pitchFamily="18" charset="0"/>
              </a:rPr>
              <a:t>(12, 78, 91, 'Tamil', 'Telugu', 3.14, 69.48)</a:t>
            </a:r>
          </a:p>
          <a:p>
            <a:pPr algn="just" eaLnBrk="1" hangingPunct="1">
              <a:defRPr/>
            </a:pPr>
            <a:endParaRPr lang="en-US" sz="3200" b="1" dirty="0">
              <a:solidFill>
                <a:schemeClr val="accent6">
                  <a:lumMod val="50000"/>
                </a:schemeClr>
              </a:solidFill>
              <a:latin typeface="Agency FB" pitchFamily="34" charset="0"/>
            </a:endParaRPr>
          </a:p>
        </p:txBody>
      </p:sp>
      <p:sp>
        <p:nvSpPr>
          <p:cNvPr id="94211" name="Rectangle 2">
            <a:extLst>
              <a:ext uri="{FF2B5EF4-FFF2-40B4-BE49-F238E27FC236}">
                <a16:creationId xmlns:a16="http://schemas.microsoft.com/office/drawing/2014/main" id="{AF2F2412-F64A-FCB0-FD9E-6C88534FA35C}"/>
              </a:ext>
            </a:extLst>
          </p:cNvPr>
          <p:cNvSpPr>
            <a:spLocks noChangeArrowheads="1"/>
          </p:cNvSpPr>
          <p:nvPr/>
        </p:nvSpPr>
        <p:spPr bwMode="auto">
          <a:xfrm>
            <a:off x="814388" y="0"/>
            <a:ext cx="43434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4500" b="1">
                <a:solidFill>
                  <a:srgbClr val="0070C0"/>
                </a:solidFill>
                <a:latin typeface="Archery Black Condensed"/>
              </a:rPr>
              <a:t>Example</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43AFD6"/>
        </a:solid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7B64C3E-4E1C-FC4E-1F91-AC51BD71F9B8}"/>
              </a:ext>
            </a:extLst>
          </p:cNvPr>
          <p:cNvGraphicFramePr>
            <a:graphicFrameLocks noGrp="1"/>
          </p:cNvGraphicFramePr>
          <p:nvPr/>
        </p:nvGraphicFramePr>
        <p:xfrm>
          <a:off x="3524250" y="3386138"/>
          <a:ext cx="5060950" cy="1028700"/>
        </p:xfrm>
        <a:graphic>
          <a:graphicData uri="http://schemas.openxmlformats.org/drawingml/2006/table">
            <a:tbl>
              <a:tblPr firstRow="1" bandRow="1">
                <a:tableStyleId>{5940675A-B579-460E-94D1-54222C63F5DA}</a:tableStyleId>
              </a:tblPr>
              <a:tblGrid>
                <a:gridCol w="722993">
                  <a:extLst>
                    <a:ext uri="{9D8B030D-6E8A-4147-A177-3AD203B41FA5}">
                      <a16:colId xmlns:a16="http://schemas.microsoft.com/office/drawing/2014/main" val="20000"/>
                    </a:ext>
                  </a:extLst>
                </a:gridCol>
                <a:gridCol w="722993">
                  <a:extLst>
                    <a:ext uri="{9D8B030D-6E8A-4147-A177-3AD203B41FA5}">
                      <a16:colId xmlns:a16="http://schemas.microsoft.com/office/drawing/2014/main" val="20001"/>
                    </a:ext>
                  </a:extLst>
                </a:gridCol>
                <a:gridCol w="722993">
                  <a:extLst>
                    <a:ext uri="{9D8B030D-6E8A-4147-A177-3AD203B41FA5}">
                      <a16:colId xmlns:a16="http://schemas.microsoft.com/office/drawing/2014/main" val="20002"/>
                    </a:ext>
                  </a:extLst>
                </a:gridCol>
                <a:gridCol w="722993">
                  <a:extLst>
                    <a:ext uri="{9D8B030D-6E8A-4147-A177-3AD203B41FA5}">
                      <a16:colId xmlns:a16="http://schemas.microsoft.com/office/drawing/2014/main" val="20003"/>
                    </a:ext>
                  </a:extLst>
                </a:gridCol>
                <a:gridCol w="722993">
                  <a:extLst>
                    <a:ext uri="{9D8B030D-6E8A-4147-A177-3AD203B41FA5}">
                      <a16:colId xmlns:a16="http://schemas.microsoft.com/office/drawing/2014/main" val="20004"/>
                    </a:ext>
                  </a:extLst>
                </a:gridCol>
                <a:gridCol w="722993">
                  <a:extLst>
                    <a:ext uri="{9D8B030D-6E8A-4147-A177-3AD203B41FA5}">
                      <a16:colId xmlns:a16="http://schemas.microsoft.com/office/drawing/2014/main" val="20005"/>
                    </a:ext>
                  </a:extLst>
                </a:gridCol>
                <a:gridCol w="722993">
                  <a:extLst>
                    <a:ext uri="{9D8B030D-6E8A-4147-A177-3AD203B41FA5}">
                      <a16:colId xmlns:a16="http://schemas.microsoft.com/office/drawing/2014/main" val="20006"/>
                    </a:ext>
                  </a:extLst>
                </a:gridCol>
              </a:tblGrid>
              <a:tr h="1028700">
                <a:tc>
                  <a:txBody>
                    <a:bodyPr/>
                    <a:lstStyle/>
                    <a:p>
                      <a:pPr algn="ctr"/>
                      <a:r>
                        <a:rPr lang="en-US" sz="1400" b="1" dirty="0">
                          <a:solidFill>
                            <a:srgbClr val="FF0000"/>
                          </a:solidFill>
                        </a:rPr>
                        <a:t>12</a:t>
                      </a:r>
                    </a:p>
                  </a:txBody>
                  <a:tcPr marL="51435" marR="51435" marT="25718" marB="25718" anchor="ctr"/>
                </a:tc>
                <a:tc>
                  <a:txBody>
                    <a:bodyPr/>
                    <a:lstStyle/>
                    <a:p>
                      <a:pPr algn="ctr"/>
                      <a:r>
                        <a:rPr lang="en-US" sz="1400" b="1" dirty="0">
                          <a:solidFill>
                            <a:srgbClr val="FF0000"/>
                          </a:solidFill>
                        </a:rPr>
                        <a:t>78</a:t>
                      </a:r>
                    </a:p>
                  </a:txBody>
                  <a:tcPr marL="51435" marR="51435" marT="25718" marB="25718" anchor="ctr"/>
                </a:tc>
                <a:tc>
                  <a:txBody>
                    <a:bodyPr/>
                    <a:lstStyle/>
                    <a:p>
                      <a:pPr algn="ctr"/>
                      <a:r>
                        <a:rPr lang="en-US" sz="1400" b="1" dirty="0">
                          <a:solidFill>
                            <a:srgbClr val="FF0000"/>
                          </a:solidFill>
                        </a:rPr>
                        <a:t>91</a:t>
                      </a:r>
                    </a:p>
                  </a:txBody>
                  <a:tcPr marL="51435" marR="51435" marT="25718" marB="25718" anchor="ctr"/>
                </a:tc>
                <a:tc>
                  <a:txBody>
                    <a:bodyPr/>
                    <a:lstStyle/>
                    <a:p>
                      <a:pPr algn="ctr"/>
                      <a:r>
                        <a:rPr lang="en-US" sz="1400" b="1" dirty="0">
                          <a:solidFill>
                            <a:srgbClr val="FF0000"/>
                          </a:solidFill>
                        </a:rPr>
                        <a:t>Tamil</a:t>
                      </a:r>
                    </a:p>
                  </a:txBody>
                  <a:tcPr marL="51435" marR="51435" marT="25718" marB="25718" anchor="ctr"/>
                </a:tc>
                <a:tc>
                  <a:txBody>
                    <a:bodyPr/>
                    <a:lstStyle/>
                    <a:p>
                      <a:pPr algn="ctr"/>
                      <a:r>
                        <a:rPr lang="en-US" sz="1400" b="1" dirty="0">
                          <a:solidFill>
                            <a:srgbClr val="FF0000"/>
                          </a:solidFill>
                        </a:rPr>
                        <a:t>Telugu</a:t>
                      </a:r>
                      <a:endParaRPr lang="en-US" sz="1400" b="0" dirty="0">
                        <a:solidFill>
                          <a:srgbClr val="FF0000"/>
                        </a:solidFill>
                      </a:endParaRPr>
                    </a:p>
                  </a:txBody>
                  <a:tcPr marL="51435" marR="51435" marT="25718" marB="25718" anchor="ctr"/>
                </a:tc>
                <a:tc>
                  <a:txBody>
                    <a:bodyPr/>
                    <a:lstStyle/>
                    <a:p>
                      <a:pPr algn="ctr"/>
                      <a:r>
                        <a:rPr lang="en-US" sz="1400" b="1" dirty="0">
                          <a:solidFill>
                            <a:srgbClr val="FF0000"/>
                          </a:solidFill>
                        </a:rPr>
                        <a:t>3.14</a:t>
                      </a:r>
                      <a:endParaRPr lang="en-US" sz="1400" b="0" dirty="0">
                        <a:solidFill>
                          <a:srgbClr val="FF0000"/>
                        </a:solidFill>
                      </a:endParaRPr>
                    </a:p>
                  </a:txBody>
                  <a:tcPr marL="51435" marR="51435" marT="25718" marB="25718" anchor="ctr"/>
                </a:tc>
                <a:tc>
                  <a:txBody>
                    <a:bodyPr/>
                    <a:lstStyle/>
                    <a:p>
                      <a:pPr algn="ctr"/>
                      <a:r>
                        <a:rPr lang="en-US" sz="1400" b="1" dirty="0">
                          <a:solidFill>
                            <a:srgbClr val="FF0000"/>
                          </a:solidFill>
                        </a:rPr>
                        <a:t>69.48</a:t>
                      </a:r>
                      <a:endParaRPr lang="en-US" sz="1400" b="0" dirty="0">
                        <a:solidFill>
                          <a:srgbClr val="FF0000"/>
                        </a:solidFill>
                      </a:endParaRPr>
                    </a:p>
                  </a:txBody>
                  <a:tcPr marL="51435" marR="51435" marT="25718" marB="25718" anchor="ctr"/>
                </a:tc>
                <a:extLst>
                  <a:ext uri="{0D108BD9-81ED-4DB2-BD59-A6C34878D82A}">
                    <a16:rowId xmlns:a16="http://schemas.microsoft.com/office/drawing/2014/main" val="10000"/>
                  </a:ext>
                </a:extLst>
              </a:tr>
            </a:tbl>
          </a:graphicData>
        </a:graphic>
      </p:graphicFrame>
      <p:graphicFrame>
        <p:nvGraphicFramePr>
          <p:cNvPr id="5" name="Table 4">
            <a:extLst>
              <a:ext uri="{FF2B5EF4-FFF2-40B4-BE49-F238E27FC236}">
                <a16:creationId xmlns:a16="http://schemas.microsoft.com/office/drawing/2014/main" id="{6EEFE9BE-B85C-17C6-47DA-26941AA0B710}"/>
              </a:ext>
            </a:extLst>
          </p:cNvPr>
          <p:cNvGraphicFramePr>
            <a:graphicFrameLocks noGrp="1"/>
          </p:cNvGraphicFramePr>
          <p:nvPr/>
        </p:nvGraphicFramePr>
        <p:xfrm>
          <a:off x="3524250" y="2314575"/>
          <a:ext cx="5062538" cy="630238"/>
        </p:xfrm>
        <a:graphic>
          <a:graphicData uri="http://schemas.openxmlformats.org/drawingml/2006/table">
            <a:tbl>
              <a:tblPr firstRow="1" bandRow="1">
                <a:tableStyleId>{5940675A-B579-460E-94D1-54222C63F5DA}</a:tableStyleId>
              </a:tblPr>
              <a:tblGrid>
                <a:gridCol w="723220">
                  <a:extLst>
                    <a:ext uri="{9D8B030D-6E8A-4147-A177-3AD203B41FA5}">
                      <a16:colId xmlns:a16="http://schemas.microsoft.com/office/drawing/2014/main" val="20000"/>
                    </a:ext>
                  </a:extLst>
                </a:gridCol>
                <a:gridCol w="553200">
                  <a:extLst>
                    <a:ext uri="{9D8B030D-6E8A-4147-A177-3AD203B41FA5}">
                      <a16:colId xmlns:a16="http://schemas.microsoft.com/office/drawing/2014/main" val="20001"/>
                    </a:ext>
                  </a:extLst>
                </a:gridCol>
                <a:gridCol w="893239">
                  <a:extLst>
                    <a:ext uri="{9D8B030D-6E8A-4147-A177-3AD203B41FA5}">
                      <a16:colId xmlns:a16="http://schemas.microsoft.com/office/drawing/2014/main" val="20002"/>
                    </a:ext>
                  </a:extLst>
                </a:gridCol>
                <a:gridCol w="723220">
                  <a:extLst>
                    <a:ext uri="{9D8B030D-6E8A-4147-A177-3AD203B41FA5}">
                      <a16:colId xmlns:a16="http://schemas.microsoft.com/office/drawing/2014/main" val="20003"/>
                    </a:ext>
                  </a:extLst>
                </a:gridCol>
                <a:gridCol w="723220">
                  <a:extLst>
                    <a:ext uri="{9D8B030D-6E8A-4147-A177-3AD203B41FA5}">
                      <a16:colId xmlns:a16="http://schemas.microsoft.com/office/drawing/2014/main" val="20004"/>
                    </a:ext>
                  </a:extLst>
                </a:gridCol>
                <a:gridCol w="723220">
                  <a:extLst>
                    <a:ext uri="{9D8B030D-6E8A-4147-A177-3AD203B41FA5}">
                      <a16:colId xmlns:a16="http://schemas.microsoft.com/office/drawing/2014/main" val="20005"/>
                    </a:ext>
                  </a:extLst>
                </a:gridCol>
                <a:gridCol w="723220">
                  <a:extLst>
                    <a:ext uri="{9D8B030D-6E8A-4147-A177-3AD203B41FA5}">
                      <a16:colId xmlns:a16="http://schemas.microsoft.com/office/drawing/2014/main" val="20006"/>
                    </a:ext>
                  </a:extLst>
                </a:gridCol>
              </a:tblGrid>
              <a:tr h="630238">
                <a:tc>
                  <a:txBody>
                    <a:bodyPr/>
                    <a:lstStyle/>
                    <a:p>
                      <a:pPr algn="ctr"/>
                      <a:r>
                        <a:rPr lang="en-US" sz="3800" b="1" dirty="0">
                          <a:solidFill>
                            <a:srgbClr val="00B0F0"/>
                          </a:solidFill>
                        </a:rPr>
                        <a:t>0</a:t>
                      </a:r>
                    </a:p>
                  </a:txBody>
                  <a:tcPr marL="51438" marR="51438" marT="25705" marB="25705" anchor="ctr"/>
                </a:tc>
                <a:tc>
                  <a:txBody>
                    <a:bodyPr/>
                    <a:lstStyle/>
                    <a:p>
                      <a:pPr algn="ctr"/>
                      <a:r>
                        <a:rPr lang="en-US" sz="3800" b="1" dirty="0">
                          <a:solidFill>
                            <a:srgbClr val="00B0F0"/>
                          </a:solidFill>
                        </a:rPr>
                        <a:t>1</a:t>
                      </a:r>
                    </a:p>
                  </a:txBody>
                  <a:tcPr marL="51438" marR="51438" marT="25705" marB="25705" anchor="ctr"/>
                </a:tc>
                <a:tc>
                  <a:txBody>
                    <a:bodyPr/>
                    <a:lstStyle/>
                    <a:p>
                      <a:pPr algn="ctr"/>
                      <a:r>
                        <a:rPr lang="en-US" sz="3800" b="1" dirty="0">
                          <a:solidFill>
                            <a:srgbClr val="00B0F0"/>
                          </a:solidFill>
                        </a:rPr>
                        <a:t>2</a:t>
                      </a:r>
                    </a:p>
                  </a:txBody>
                  <a:tcPr marL="51438" marR="51438" marT="25705" marB="25705" anchor="ctr"/>
                </a:tc>
                <a:tc>
                  <a:txBody>
                    <a:bodyPr/>
                    <a:lstStyle/>
                    <a:p>
                      <a:pPr algn="ctr"/>
                      <a:r>
                        <a:rPr lang="en-US" sz="3800" b="1" dirty="0">
                          <a:solidFill>
                            <a:srgbClr val="00B0F0"/>
                          </a:solidFill>
                        </a:rPr>
                        <a:t>3</a:t>
                      </a:r>
                    </a:p>
                  </a:txBody>
                  <a:tcPr marL="51438" marR="51438" marT="25705" marB="25705" anchor="ctr"/>
                </a:tc>
                <a:tc>
                  <a:txBody>
                    <a:bodyPr/>
                    <a:lstStyle/>
                    <a:p>
                      <a:pPr algn="ctr"/>
                      <a:r>
                        <a:rPr lang="en-US" sz="3800" b="1" dirty="0">
                          <a:solidFill>
                            <a:srgbClr val="00B0F0"/>
                          </a:solidFill>
                        </a:rPr>
                        <a:t>4</a:t>
                      </a:r>
                    </a:p>
                  </a:txBody>
                  <a:tcPr marL="51438" marR="51438" marT="25705" marB="25705" anchor="ctr"/>
                </a:tc>
                <a:tc>
                  <a:txBody>
                    <a:bodyPr/>
                    <a:lstStyle/>
                    <a:p>
                      <a:pPr algn="ctr"/>
                      <a:r>
                        <a:rPr lang="en-US" sz="3800" b="1" dirty="0">
                          <a:solidFill>
                            <a:srgbClr val="00B0F0"/>
                          </a:solidFill>
                        </a:rPr>
                        <a:t>5</a:t>
                      </a:r>
                    </a:p>
                  </a:txBody>
                  <a:tcPr marL="51438" marR="51438" marT="25705" marB="25705" anchor="ctr"/>
                </a:tc>
                <a:tc>
                  <a:txBody>
                    <a:bodyPr/>
                    <a:lstStyle/>
                    <a:p>
                      <a:pPr algn="ctr"/>
                      <a:r>
                        <a:rPr lang="en-US" sz="3800" b="1" dirty="0">
                          <a:solidFill>
                            <a:srgbClr val="00B0F0"/>
                          </a:solidFill>
                        </a:rPr>
                        <a:t>6</a:t>
                      </a:r>
                    </a:p>
                  </a:txBody>
                  <a:tcPr marL="51438" marR="51438" marT="25705" marB="25705" anchor="ctr"/>
                </a:tc>
                <a:extLst>
                  <a:ext uri="{0D108BD9-81ED-4DB2-BD59-A6C34878D82A}">
                    <a16:rowId xmlns:a16="http://schemas.microsoft.com/office/drawing/2014/main" val="10000"/>
                  </a:ext>
                </a:extLst>
              </a:tr>
            </a:tbl>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FF99CC"/>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A2D7A4-9A27-5938-FCF7-1F07BE1A6D22}"/>
              </a:ext>
            </a:extLst>
          </p:cNvPr>
          <p:cNvSpPr/>
          <p:nvPr/>
        </p:nvSpPr>
        <p:spPr>
          <a:xfrm>
            <a:off x="495300" y="152400"/>
            <a:ext cx="11201400" cy="1287463"/>
          </a:xfrm>
          <a:prstGeom prst="rect">
            <a:avLst/>
          </a:prstGeom>
        </p:spPr>
        <p:txBody>
          <a:bodyPr>
            <a:spAutoFit/>
          </a:bodyPr>
          <a:lstStyle/>
          <a:p>
            <a:pPr algn="ctr" eaLnBrk="1" fontAlgn="auto" hangingPunct="1">
              <a:spcBef>
                <a:spcPts val="0"/>
              </a:spcBef>
              <a:spcAft>
                <a:spcPts val="0"/>
              </a:spcAft>
              <a:defRPr/>
            </a:pPr>
            <a:r>
              <a:rPr lang="en-US" sz="7763" b="1" dirty="0">
                <a:solidFill>
                  <a:srgbClr val="7030A0"/>
                </a:solidFill>
                <a:latin typeface="AddJazz" pitchFamily="2" charset="0"/>
              </a:rPr>
              <a:t>Update and Delete Tuple </a:t>
            </a:r>
          </a:p>
        </p:txBody>
      </p:sp>
      <p:sp>
        <p:nvSpPr>
          <p:cNvPr id="96259" name="TextBox 3">
            <a:extLst>
              <a:ext uri="{FF2B5EF4-FFF2-40B4-BE49-F238E27FC236}">
                <a16:creationId xmlns:a16="http://schemas.microsoft.com/office/drawing/2014/main" id="{19A19D15-D4C4-09BF-A2D6-E73CCD89E7DF}"/>
              </a:ext>
            </a:extLst>
          </p:cNvPr>
          <p:cNvSpPr txBox="1">
            <a:spLocks noChangeArrowheads="1"/>
          </p:cNvSpPr>
          <p:nvPr/>
        </p:nvSpPr>
        <p:spPr bwMode="auto">
          <a:xfrm>
            <a:off x="495300" y="1695450"/>
            <a:ext cx="105537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3600" b="1">
                <a:solidFill>
                  <a:srgbClr val="002060"/>
                </a:solidFill>
                <a:latin typeface="Bookman Old Style" panose="02050604050505020204" pitchFamily="18" charset="0"/>
              </a:rPr>
              <a:t>A tuple is immutable, the elements in a tuple cannot be changed. Instead of altering values in a tuple, joining two tuples or deleting the entire tuple is possible.</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97282" name="Rectangle 1">
            <a:extLst>
              <a:ext uri="{FF2B5EF4-FFF2-40B4-BE49-F238E27FC236}">
                <a16:creationId xmlns:a16="http://schemas.microsoft.com/office/drawing/2014/main" id="{2D56ED93-5CAF-AD0C-BDD4-6B1BF7C615C3}"/>
              </a:ext>
            </a:extLst>
          </p:cNvPr>
          <p:cNvSpPr>
            <a:spLocks noChangeArrowheads="1"/>
          </p:cNvSpPr>
          <p:nvPr/>
        </p:nvSpPr>
        <p:spPr bwMode="auto">
          <a:xfrm>
            <a:off x="762000" y="1500188"/>
            <a:ext cx="108966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4800" b="1">
                <a:solidFill>
                  <a:srgbClr val="FFFF00"/>
                </a:solidFill>
                <a:latin typeface="Bookman Old Style" panose="02050604050505020204" pitchFamily="18" charset="0"/>
              </a:rPr>
              <a:t>A tuple is immutable, the elements in a tuple cannot be changed. Instead of altering values in a tuple, joining two tuples or deleting the entire tuple is possible.</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FF00"/>
            </a:gs>
            <a:gs pos="100000">
              <a:srgbClr val="89ADDB"/>
            </a:gs>
          </a:gsLst>
          <a:lin ang="5400000"/>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6E0CEE-CD1B-F013-6EB3-FFBDD51F7665}"/>
              </a:ext>
            </a:extLst>
          </p:cNvPr>
          <p:cNvSpPr/>
          <p:nvPr/>
        </p:nvSpPr>
        <p:spPr>
          <a:xfrm>
            <a:off x="1901825" y="1408113"/>
            <a:ext cx="6708775" cy="2378075"/>
          </a:xfrm>
          <a:prstGeom prst="rect">
            <a:avLst/>
          </a:prstGeom>
        </p:spPr>
        <p:txBody>
          <a:bodyPr>
            <a:spAutoFit/>
          </a:bodyPr>
          <a:lstStyle/>
          <a:p>
            <a:pPr algn="just" eaLnBrk="1" hangingPunct="1">
              <a:defRPr/>
            </a:pPr>
            <a:r>
              <a:rPr lang="en-US" sz="3713" b="1" dirty="0">
                <a:solidFill>
                  <a:srgbClr val="00B050"/>
                </a:solidFill>
                <a:latin typeface="Agency FB" pitchFamily="34" charset="0"/>
              </a:rPr>
              <a:t>Tup1 = (2,4,6,8,10)</a:t>
            </a:r>
          </a:p>
          <a:p>
            <a:pPr algn="just" eaLnBrk="1" hangingPunct="1">
              <a:defRPr/>
            </a:pPr>
            <a:r>
              <a:rPr lang="en-US" sz="3713" b="1" dirty="0">
                <a:solidFill>
                  <a:srgbClr val="00B050"/>
                </a:solidFill>
                <a:latin typeface="Agency FB" pitchFamily="34" charset="0"/>
              </a:rPr>
              <a:t>Tup2 = (1,3,5,7,9)</a:t>
            </a:r>
          </a:p>
          <a:p>
            <a:pPr algn="just" eaLnBrk="1" hangingPunct="1">
              <a:defRPr/>
            </a:pPr>
            <a:r>
              <a:rPr lang="en-US" sz="3713" b="1" dirty="0">
                <a:solidFill>
                  <a:srgbClr val="00B050"/>
                </a:solidFill>
                <a:latin typeface="Agency FB" pitchFamily="34" charset="0"/>
              </a:rPr>
              <a:t>Tup3 = Tup1 + Tup2</a:t>
            </a:r>
          </a:p>
          <a:p>
            <a:pPr algn="just" eaLnBrk="1" hangingPunct="1">
              <a:defRPr/>
            </a:pPr>
            <a:r>
              <a:rPr lang="en-US" sz="3713" b="1" dirty="0">
                <a:solidFill>
                  <a:srgbClr val="00B050"/>
                </a:solidFill>
                <a:latin typeface="Agency FB" pitchFamily="34" charset="0"/>
              </a:rPr>
              <a:t>print(Tup3)</a:t>
            </a:r>
          </a:p>
        </p:txBody>
      </p:sp>
      <p:sp>
        <p:nvSpPr>
          <p:cNvPr id="98307" name="Rectangle 2">
            <a:extLst>
              <a:ext uri="{FF2B5EF4-FFF2-40B4-BE49-F238E27FC236}">
                <a16:creationId xmlns:a16="http://schemas.microsoft.com/office/drawing/2014/main" id="{E5C2C4A2-6424-7356-0689-27C70C8AC9B3}"/>
              </a:ext>
            </a:extLst>
          </p:cNvPr>
          <p:cNvSpPr>
            <a:spLocks noChangeArrowheads="1"/>
          </p:cNvSpPr>
          <p:nvPr/>
        </p:nvSpPr>
        <p:spPr bwMode="auto">
          <a:xfrm>
            <a:off x="609600" y="312738"/>
            <a:ext cx="325755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4500" b="1">
                <a:solidFill>
                  <a:srgbClr val="0070C0"/>
                </a:solidFill>
                <a:latin typeface="Archery Black Condensed"/>
              </a:rPr>
              <a:t>Example</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986A29BC-D2D9-8553-AF6D-2695ECCA23CA}"/>
                  </a:ext>
                </a:extLst>
              </p14:cNvPr>
              <p14:cNvContentPartPr/>
              <p14:nvPr/>
            </p14:nvContentPartPr>
            <p14:xfrm>
              <a:off x="4433476" y="3785603"/>
              <a:ext cx="658125" cy="20250"/>
            </p14:xfrm>
          </p:contentPart>
        </mc:Choice>
        <mc:Fallback xmlns="">
          <p:pic>
            <p:nvPicPr>
              <p:cNvPr id="4" name="Ink 3">
                <a:extLst>
                  <a:ext uri="{FF2B5EF4-FFF2-40B4-BE49-F238E27FC236}">
                    <a16:creationId xmlns:a16="http://schemas.microsoft.com/office/drawing/2014/main" id="{986A29BC-D2D9-8553-AF6D-2695ECCA23CA}"/>
                  </a:ext>
                </a:extLst>
              </p:cNvPr>
              <p:cNvPicPr/>
              <p:nvPr/>
            </p:nvPicPr>
            <p:blipFill>
              <a:blip r:embed="rId3"/>
              <a:stretch>
                <a:fillRect/>
              </a:stretch>
            </p:blipFill>
            <p:spPr>
              <a:xfrm>
                <a:off x="4424120" y="3776366"/>
                <a:ext cx="676836" cy="38724"/>
              </a:xfrm>
              <a:prstGeom prst="rect">
                <a:avLst/>
              </a:prstGeom>
            </p:spPr>
          </p:pic>
        </mc:Fallback>
      </mc:AlternateContent>
      <p:sp>
        <p:nvSpPr>
          <p:cNvPr id="6" name="TextBox 5">
            <a:extLst>
              <a:ext uri="{FF2B5EF4-FFF2-40B4-BE49-F238E27FC236}">
                <a16:creationId xmlns:a16="http://schemas.microsoft.com/office/drawing/2014/main" id="{4577C8AD-DE23-57F9-EDE2-C7706DBDDF4E}"/>
              </a:ext>
            </a:extLst>
          </p:cNvPr>
          <p:cNvSpPr txBox="1"/>
          <p:nvPr/>
        </p:nvSpPr>
        <p:spPr>
          <a:xfrm>
            <a:off x="7315200" y="5472113"/>
            <a:ext cx="6099175" cy="1138237"/>
          </a:xfrm>
          <a:prstGeom prst="rect">
            <a:avLst/>
          </a:prstGeom>
          <a:noFill/>
        </p:spPr>
        <p:txBody>
          <a:bodyPr>
            <a:spAutoFit/>
          </a:bodyPr>
          <a:lstStyle/>
          <a:p>
            <a:pPr eaLnBrk="1" fontAlgn="auto" hangingPunct="1">
              <a:spcBef>
                <a:spcPts val="0"/>
              </a:spcBef>
              <a:spcAft>
                <a:spcPts val="0"/>
              </a:spcAft>
              <a:defRPr/>
            </a:pPr>
            <a:r>
              <a:rPr lang="en-US" sz="3600" b="1" dirty="0">
                <a:solidFill>
                  <a:srgbClr val="812990"/>
                </a:solidFill>
                <a:latin typeface="MinionPro-Bold"/>
              </a:rPr>
              <a:t>Output</a:t>
            </a:r>
          </a:p>
          <a:p>
            <a:pPr eaLnBrk="1" fontAlgn="auto" hangingPunct="1">
              <a:spcBef>
                <a:spcPts val="0"/>
              </a:spcBef>
              <a:spcAft>
                <a:spcPts val="0"/>
              </a:spcAft>
              <a:defRPr/>
            </a:pPr>
            <a:r>
              <a:rPr lang="en-US" sz="3200" dirty="0">
                <a:solidFill>
                  <a:schemeClr val="accent6">
                    <a:lumMod val="50000"/>
                  </a:schemeClr>
                </a:solidFill>
                <a:latin typeface="MinionPro-Regular"/>
              </a:rPr>
              <a:t>(2, 4, 6, 8, 10, 1, 3, 5, 7, 9)</a:t>
            </a:r>
            <a:endParaRPr lang="en-US" sz="4400" dirty="0">
              <a:solidFill>
                <a:schemeClr val="accent6">
                  <a:lumMod val="50000"/>
                </a:schemeClr>
              </a:solidFill>
              <a:latin typeface="+mn-lt"/>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0000"/>
            </a:gs>
            <a:gs pos="100000">
              <a:srgbClr val="89ADDB"/>
            </a:gs>
          </a:gsLst>
          <a:lin ang="5400000"/>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C31D8B-42F2-BCC7-EE36-CD2D04BB5217}"/>
              </a:ext>
            </a:extLst>
          </p:cNvPr>
          <p:cNvSpPr/>
          <p:nvPr/>
        </p:nvSpPr>
        <p:spPr>
          <a:xfrm>
            <a:off x="457200" y="3522663"/>
            <a:ext cx="4724400" cy="2949575"/>
          </a:xfrm>
          <a:prstGeom prst="rect">
            <a:avLst/>
          </a:prstGeom>
        </p:spPr>
        <p:txBody>
          <a:bodyPr>
            <a:spAutoFit/>
          </a:bodyPr>
          <a:lstStyle/>
          <a:p>
            <a:pPr algn="just" eaLnBrk="1" hangingPunct="1">
              <a:defRPr/>
            </a:pPr>
            <a:r>
              <a:rPr lang="en-US" sz="3713" b="1" dirty="0">
                <a:solidFill>
                  <a:srgbClr val="00B050"/>
                </a:solidFill>
                <a:latin typeface="Agency FB" pitchFamily="34" charset="0"/>
              </a:rPr>
              <a:t>Tup1 = (2,4,6,8,10)</a:t>
            </a:r>
          </a:p>
          <a:p>
            <a:pPr algn="just" eaLnBrk="1" hangingPunct="1">
              <a:defRPr/>
            </a:pPr>
            <a:r>
              <a:rPr lang="en-US" sz="3713" b="1" dirty="0">
                <a:solidFill>
                  <a:srgbClr val="00B050"/>
                </a:solidFill>
                <a:latin typeface="Agency FB" pitchFamily="34" charset="0"/>
              </a:rPr>
              <a:t>Tup2 = (1,3,5,7,9)</a:t>
            </a:r>
          </a:p>
          <a:p>
            <a:pPr algn="just" eaLnBrk="1" hangingPunct="1">
              <a:defRPr/>
            </a:pPr>
            <a:r>
              <a:rPr lang="en-US" sz="3713" b="1" dirty="0">
                <a:solidFill>
                  <a:srgbClr val="00B050"/>
                </a:solidFill>
                <a:latin typeface="Agency FB" pitchFamily="34" charset="0"/>
              </a:rPr>
              <a:t>Tup3 = Tup1 + Tup2</a:t>
            </a:r>
          </a:p>
          <a:p>
            <a:pPr algn="just" eaLnBrk="1" hangingPunct="1">
              <a:defRPr/>
            </a:pPr>
            <a:r>
              <a:rPr lang="en-US" sz="3713" b="1" dirty="0">
                <a:solidFill>
                  <a:srgbClr val="00B050"/>
                </a:solidFill>
                <a:latin typeface="Agency FB" pitchFamily="34" charset="0"/>
              </a:rPr>
              <a:t>del(Tup3)</a:t>
            </a:r>
          </a:p>
          <a:p>
            <a:pPr algn="just" eaLnBrk="1" hangingPunct="1">
              <a:defRPr/>
            </a:pPr>
            <a:r>
              <a:rPr lang="en-US" sz="3713" b="1" dirty="0">
                <a:solidFill>
                  <a:srgbClr val="00B050"/>
                </a:solidFill>
                <a:latin typeface="Agency FB" pitchFamily="34" charset="0"/>
              </a:rPr>
              <a:t>print(Tup3)</a:t>
            </a:r>
          </a:p>
        </p:txBody>
      </p:sp>
      <p:sp>
        <p:nvSpPr>
          <p:cNvPr id="99331" name="Rectangle 2">
            <a:extLst>
              <a:ext uri="{FF2B5EF4-FFF2-40B4-BE49-F238E27FC236}">
                <a16:creationId xmlns:a16="http://schemas.microsoft.com/office/drawing/2014/main" id="{1A67C2BA-4F24-A36A-82A7-97DAA6F6510E}"/>
              </a:ext>
            </a:extLst>
          </p:cNvPr>
          <p:cNvSpPr>
            <a:spLocks noChangeArrowheads="1"/>
          </p:cNvSpPr>
          <p:nvPr/>
        </p:nvSpPr>
        <p:spPr bwMode="auto">
          <a:xfrm>
            <a:off x="301625" y="2640013"/>
            <a:ext cx="505777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4500" b="1">
                <a:solidFill>
                  <a:srgbClr val="0070C0"/>
                </a:solidFill>
                <a:latin typeface="Archery Black Condensed"/>
              </a:rPr>
              <a:t>Example</a:t>
            </a:r>
          </a:p>
        </p:txBody>
      </p:sp>
      <p:sp>
        <p:nvSpPr>
          <p:cNvPr id="5" name="TextBox 4">
            <a:extLst>
              <a:ext uri="{FF2B5EF4-FFF2-40B4-BE49-F238E27FC236}">
                <a16:creationId xmlns:a16="http://schemas.microsoft.com/office/drawing/2014/main" id="{26E9594A-3466-4312-B683-379AB7032420}"/>
              </a:ext>
            </a:extLst>
          </p:cNvPr>
          <p:cNvSpPr txBox="1"/>
          <p:nvPr/>
        </p:nvSpPr>
        <p:spPr>
          <a:xfrm>
            <a:off x="609600" y="-88900"/>
            <a:ext cx="10820400" cy="2554288"/>
          </a:xfrm>
          <a:prstGeom prst="rect">
            <a:avLst/>
          </a:prstGeom>
          <a:noFill/>
        </p:spPr>
        <p:txBody>
          <a:bodyPr>
            <a:spAutoFit/>
          </a:bodyPr>
          <a:lstStyle/>
          <a:p>
            <a:pPr eaLnBrk="1" fontAlgn="auto" hangingPunct="1">
              <a:spcBef>
                <a:spcPts val="0"/>
              </a:spcBef>
              <a:spcAft>
                <a:spcPts val="0"/>
              </a:spcAft>
              <a:defRPr/>
            </a:pPr>
            <a:r>
              <a:rPr lang="en-US" sz="6600" b="1" dirty="0">
                <a:solidFill>
                  <a:schemeClr val="accent6">
                    <a:lumMod val="50000"/>
                  </a:schemeClr>
                </a:solidFill>
                <a:latin typeface="MinionPro-Bold"/>
              </a:rPr>
              <a:t>Syntax:</a:t>
            </a:r>
          </a:p>
          <a:p>
            <a:pPr eaLnBrk="1" fontAlgn="auto" hangingPunct="1">
              <a:spcBef>
                <a:spcPts val="0"/>
              </a:spcBef>
              <a:spcAft>
                <a:spcPts val="0"/>
              </a:spcAft>
              <a:defRPr/>
            </a:pPr>
            <a:r>
              <a:rPr lang="en-US" sz="8800" dirty="0">
                <a:solidFill>
                  <a:schemeClr val="accent4">
                    <a:lumMod val="60000"/>
                    <a:lumOff val="40000"/>
                  </a:schemeClr>
                </a:solidFill>
                <a:latin typeface="MinionPro-It"/>
              </a:rPr>
              <a:t>del </a:t>
            </a:r>
            <a:r>
              <a:rPr lang="en-US" sz="8800" dirty="0" err="1">
                <a:solidFill>
                  <a:schemeClr val="accent4">
                    <a:lumMod val="60000"/>
                    <a:lumOff val="40000"/>
                  </a:schemeClr>
                </a:solidFill>
                <a:latin typeface="MinionPro-It"/>
              </a:rPr>
              <a:t>tuple_name</a:t>
            </a:r>
            <a:endParaRPr lang="en-US" sz="8800" dirty="0">
              <a:solidFill>
                <a:schemeClr val="accent4">
                  <a:lumMod val="60000"/>
                  <a:lumOff val="40000"/>
                </a:schemeClr>
              </a:solidFill>
              <a:latin typeface="+mn-lt"/>
            </a:endParaRPr>
          </a:p>
        </p:txBody>
      </p:sp>
      <p:sp>
        <p:nvSpPr>
          <p:cNvPr id="99333" name="TextBox 6">
            <a:extLst>
              <a:ext uri="{FF2B5EF4-FFF2-40B4-BE49-F238E27FC236}">
                <a16:creationId xmlns:a16="http://schemas.microsoft.com/office/drawing/2014/main" id="{628F90A0-71A4-1150-C117-E15C808D00BB}"/>
              </a:ext>
            </a:extLst>
          </p:cNvPr>
          <p:cNvSpPr txBox="1">
            <a:spLocks noChangeArrowheads="1"/>
          </p:cNvSpPr>
          <p:nvPr/>
        </p:nvSpPr>
        <p:spPr bwMode="auto">
          <a:xfrm>
            <a:off x="4264025" y="2209800"/>
            <a:ext cx="7470775" cy="53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eaLnBrk="1" hangingPunct="1"/>
            <a:r>
              <a:rPr lang="en-US" altLang="en-US" sz="5400" b="1">
                <a:solidFill>
                  <a:srgbClr val="812990"/>
                </a:solidFill>
                <a:latin typeface="MinionPro-Bold"/>
              </a:rPr>
              <a:t>Output:</a:t>
            </a:r>
          </a:p>
          <a:p>
            <a:pPr eaLnBrk="1" hangingPunct="1"/>
            <a:r>
              <a:rPr lang="en-GB" altLang="en-US" sz="3600">
                <a:solidFill>
                  <a:srgbClr val="FF0000"/>
                </a:solidFill>
                <a:latin typeface="MinionPro-Regular"/>
              </a:rPr>
              <a:t>Traceback (most recent call last):</a:t>
            </a:r>
          </a:p>
          <a:p>
            <a:pPr eaLnBrk="1" hangingPunct="1"/>
            <a:r>
              <a:rPr lang="en-GB" altLang="en-US" sz="3600">
                <a:solidFill>
                  <a:srgbClr val="FF0000"/>
                </a:solidFill>
                <a:latin typeface="MinionPro-Regular"/>
              </a:rPr>
              <a:t>  File "D:\shyamaladevipython\tuple.py", line 39, in &lt;module&gt;</a:t>
            </a:r>
          </a:p>
          <a:p>
            <a:pPr eaLnBrk="1" hangingPunct="1"/>
            <a:r>
              <a:rPr lang="en-GB" altLang="en-US" sz="3600">
                <a:solidFill>
                  <a:srgbClr val="FF0000"/>
                </a:solidFill>
                <a:latin typeface="MinionPro-Regular"/>
              </a:rPr>
              <a:t>    print(Tup3)</a:t>
            </a:r>
          </a:p>
          <a:p>
            <a:pPr eaLnBrk="1" hangingPunct="1"/>
            <a:r>
              <a:rPr lang="en-GB" altLang="en-US" sz="3600">
                <a:solidFill>
                  <a:srgbClr val="FF0000"/>
                </a:solidFill>
                <a:latin typeface="MinionPro-Regular"/>
              </a:rPr>
              <a:t>NameError: name 'Tup3' is not defined. Did you mean: 'Tup1'?</a:t>
            </a:r>
          </a:p>
          <a:p>
            <a:pPr eaLnBrk="1" hangingPunct="1"/>
            <a:endParaRPr lang="en-GB" altLang="en-US" sz="3600">
              <a:solidFill>
                <a:srgbClr val="FF0000"/>
              </a:solidFill>
              <a:latin typeface="MinionPro-Regular"/>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gradFill rotWithShape="1">
          <a:gsLst>
            <a:gs pos="0">
              <a:srgbClr val="C00000"/>
            </a:gs>
            <a:gs pos="100000">
              <a:srgbClr val="89ADDB"/>
            </a:gs>
          </a:gsLst>
          <a:lin ang="5400000"/>
        </a:gradFill>
        <a:effectLst/>
      </p:bgPr>
    </p:bg>
    <p:spTree>
      <p:nvGrpSpPr>
        <p:cNvPr id="1" name=""/>
        <p:cNvGrpSpPr/>
        <p:nvPr/>
      </p:nvGrpSpPr>
      <p:grpSpPr>
        <a:xfrm>
          <a:off x="0" y="0"/>
          <a:ext cx="0" cy="0"/>
          <a:chOff x="0" y="0"/>
          <a:chExt cx="0" cy="0"/>
        </a:xfrm>
      </p:grpSpPr>
      <p:sp>
        <p:nvSpPr>
          <p:cNvPr id="100354" name="Rectangle 1">
            <a:extLst>
              <a:ext uri="{FF2B5EF4-FFF2-40B4-BE49-F238E27FC236}">
                <a16:creationId xmlns:a16="http://schemas.microsoft.com/office/drawing/2014/main" id="{B369925E-A7F0-7743-CF2F-2EC6147DBEB3}"/>
              </a:ext>
            </a:extLst>
          </p:cNvPr>
          <p:cNvSpPr>
            <a:spLocks noChangeArrowheads="1"/>
          </p:cNvSpPr>
          <p:nvPr/>
        </p:nvSpPr>
        <p:spPr bwMode="auto">
          <a:xfrm>
            <a:off x="533400" y="0"/>
            <a:ext cx="81248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ctr" eaLnBrk="1" hangingPunct="1"/>
            <a:r>
              <a:rPr lang="en-US" altLang="en-US" sz="6600" b="1">
                <a:solidFill>
                  <a:srgbClr val="7030A0"/>
                </a:solidFill>
                <a:latin typeface="AddJazz"/>
              </a:rPr>
              <a:t>Tuple Assignment </a:t>
            </a:r>
          </a:p>
        </p:txBody>
      </p:sp>
      <p:sp>
        <p:nvSpPr>
          <p:cNvPr id="4" name="Rectangle 3">
            <a:extLst>
              <a:ext uri="{FF2B5EF4-FFF2-40B4-BE49-F238E27FC236}">
                <a16:creationId xmlns:a16="http://schemas.microsoft.com/office/drawing/2014/main" id="{BE2447F2-99AD-1DC7-F9BA-7E23F3C00A5B}"/>
              </a:ext>
            </a:extLst>
          </p:cNvPr>
          <p:cNvSpPr/>
          <p:nvPr/>
        </p:nvSpPr>
        <p:spPr>
          <a:xfrm>
            <a:off x="152400" y="838200"/>
            <a:ext cx="11658600" cy="5632450"/>
          </a:xfrm>
          <a:prstGeom prst="rect">
            <a:avLst/>
          </a:prstGeom>
        </p:spPr>
        <p:txBody>
          <a:bodyPr>
            <a:spAutoFit/>
          </a:bodyPr>
          <a:lstStyle/>
          <a:p>
            <a:pPr marL="571500" indent="-571500" algn="just" eaLnBrk="1" fontAlgn="auto" hangingPunct="1">
              <a:spcBef>
                <a:spcPts val="0"/>
              </a:spcBef>
              <a:spcAft>
                <a:spcPts val="0"/>
              </a:spcAft>
              <a:buFont typeface="Arial" panose="020B0604020202020204" pitchFamily="34" charset="0"/>
              <a:buChar char="•"/>
              <a:defRPr/>
            </a:pPr>
            <a:r>
              <a:rPr lang="en-US" sz="4000" b="1" dirty="0">
                <a:solidFill>
                  <a:srgbClr val="002060"/>
                </a:solidFill>
                <a:latin typeface="Bookman Old Style" pitchFamily="18" charset="0"/>
              </a:rPr>
              <a:t>Tuple assignment is a powerful feature in Python. </a:t>
            </a:r>
          </a:p>
          <a:p>
            <a:pPr marL="571500" indent="-571500" algn="just" eaLnBrk="1" fontAlgn="auto" hangingPunct="1">
              <a:spcBef>
                <a:spcPts val="0"/>
              </a:spcBef>
              <a:spcAft>
                <a:spcPts val="0"/>
              </a:spcAft>
              <a:buFont typeface="Arial" panose="020B0604020202020204" pitchFamily="34" charset="0"/>
              <a:buChar char="•"/>
              <a:defRPr/>
            </a:pPr>
            <a:r>
              <a:rPr lang="en-US" sz="4000" b="1" dirty="0">
                <a:solidFill>
                  <a:srgbClr val="002060"/>
                </a:solidFill>
                <a:latin typeface="Bookman Old Style" pitchFamily="18" charset="0"/>
              </a:rPr>
              <a:t>It allows a tuple variable on the left of the assignment operator to be assigned to the values on the right side of the assignment </a:t>
            </a:r>
          </a:p>
          <a:p>
            <a:pPr marL="571500" indent="-571500" algn="just" eaLnBrk="1" fontAlgn="auto" hangingPunct="1">
              <a:spcBef>
                <a:spcPts val="0"/>
              </a:spcBef>
              <a:spcAft>
                <a:spcPts val="0"/>
              </a:spcAft>
              <a:buFont typeface="Arial" panose="020B0604020202020204" pitchFamily="34" charset="0"/>
              <a:buChar char="•"/>
              <a:defRPr/>
            </a:pPr>
            <a:r>
              <a:rPr lang="en-US" sz="4000" b="1" dirty="0">
                <a:solidFill>
                  <a:srgbClr val="002060"/>
                </a:solidFill>
                <a:latin typeface="Bookman Old Style" pitchFamily="18" charset="0"/>
              </a:rPr>
              <a:t>operator. </a:t>
            </a:r>
          </a:p>
          <a:p>
            <a:pPr marL="571500" indent="-571500" algn="just" eaLnBrk="1" fontAlgn="auto" hangingPunct="1">
              <a:spcBef>
                <a:spcPts val="0"/>
              </a:spcBef>
              <a:spcAft>
                <a:spcPts val="0"/>
              </a:spcAft>
              <a:buFont typeface="Arial" panose="020B0604020202020204" pitchFamily="34" charset="0"/>
              <a:buChar char="•"/>
              <a:defRPr/>
            </a:pPr>
            <a:r>
              <a:rPr lang="en-US" sz="4000" b="1" dirty="0">
                <a:solidFill>
                  <a:srgbClr val="002060"/>
                </a:solidFill>
                <a:latin typeface="Bookman Old Style" pitchFamily="18" charset="0"/>
              </a:rPr>
              <a:t>Each value is assigned to its respective variable</a:t>
            </a:r>
            <a:r>
              <a:rPr lang="en-US" sz="2475" b="1" dirty="0">
                <a:solidFill>
                  <a:srgbClr val="002060"/>
                </a:solidFill>
                <a:latin typeface="Bookman Old Style" pitchFamily="18" charset="0"/>
              </a:rPr>
              <a:t>.</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pic>
        <p:nvPicPr>
          <p:cNvPr id="101378" name="Picture 2">
            <a:extLst>
              <a:ext uri="{FF2B5EF4-FFF2-40B4-BE49-F238E27FC236}">
                <a16:creationId xmlns:a16="http://schemas.microsoft.com/office/drawing/2014/main" id="{B68D2721-74BC-CDC1-98B6-BDE2CEFEC1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3734" t="71732" r="31883" b="4665"/>
          <a:stretch>
            <a:fillRect/>
          </a:stretch>
        </p:blipFill>
        <p:spPr bwMode="auto">
          <a:xfrm>
            <a:off x="3352800" y="2057400"/>
            <a:ext cx="4886325"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8CF68C4-279B-3FD3-6467-23DE1E38A93D}"/>
              </a:ext>
            </a:extLst>
          </p:cNvPr>
          <p:cNvSpPr/>
          <p:nvPr/>
        </p:nvSpPr>
        <p:spPr>
          <a:xfrm>
            <a:off x="1524000" y="1981200"/>
            <a:ext cx="8382000" cy="3078163"/>
          </a:xfrm>
          <a:prstGeom prst="rect">
            <a:avLst/>
          </a:prstGeom>
        </p:spPr>
        <p:txBody>
          <a:bodyPr>
            <a:spAutoFit/>
          </a:bodyPr>
          <a:lstStyle/>
          <a:p>
            <a:pPr algn="just" eaLnBrk="1" hangingPunct="1">
              <a:defRPr/>
            </a:pPr>
            <a:r>
              <a:rPr lang="en-US" sz="6469" b="1" dirty="0">
                <a:solidFill>
                  <a:srgbClr val="00B050"/>
                </a:solidFill>
                <a:latin typeface="Agency FB" pitchFamily="34" charset="0"/>
              </a:rPr>
              <a:t>(</a:t>
            </a:r>
            <a:r>
              <a:rPr lang="en-US" sz="6469" b="1" dirty="0" err="1">
                <a:solidFill>
                  <a:srgbClr val="00B050"/>
                </a:solidFill>
                <a:latin typeface="Agency FB" pitchFamily="34" charset="0"/>
              </a:rPr>
              <a:t>a,b,c,d</a:t>
            </a:r>
            <a:r>
              <a:rPr lang="en-US" sz="6469" b="1" dirty="0">
                <a:solidFill>
                  <a:srgbClr val="00B050"/>
                </a:solidFill>
                <a:latin typeface="Agency FB" pitchFamily="34" charset="0"/>
              </a:rPr>
              <a:t>)=(1,2,3,4)</a:t>
            </a:r>
          </a:p>
          <a:p>
            <a:pPr algn="just" eaLnBrk="1" hangingPunct="1">
              <a:defRPr/>
            </a:pPr>
            <a:r>
              <a:rPr lang="en-US" sz="6469" b="1" dirty="0">
                <a:solidFill>
                  <a:srgbClr val="00B050"/>
                </a:solidFill>
                <a:latin typeface="Agency FB" pitchFamily="34" charset="0"/>
              </a:rPr>
              <a:t>e=</a:t>
            </a:r>
            <a:r>
              <a:rPr lang="en-US" sz="6469" b="1" dirty="0" err="1">
                <a:solidFill>
                  <a:srgbClr val="00B050"/>
                </a:solidFill>
                <a:latin typeface="Agency FB" pitchFamily="34" charset="0"/>
              </a:rPr>
              <a:t>a+b+c+d</a:t>
            </a:r>
            <a:endParaRPr lang="en-US" sz="6469" b="1" dirty="0">
              <a:solidFill>
                <a:srgbClr val="00B050"/>
              </a:solidFill>
              <a:latin typeface="Agency FB" pitchFamily="34" charset="0"/>
            </a:endParaRPr>
          </a:p>
          <a:p>
            <a:pPr algn="just" eaLnBrk="1" hangingPunct="1">
              <a:defRPr/>
            </a:pPr>
            <a:r>
              <a:rPr lang="en-US" sz="6469" b="1" dirty="0">
                <a:solidFill>
                  <a:srgbClr val="00B050"/>
                </a:solidFill>
                <a:latin typeface="Agency FB" pitchFamily="34" charset="0"/>
              </a:rPr>
              <a:t>print (e)</a:t>
            </a:r>
          </a:p>
        </p:txBody>
      </p:sp>
      <p:sp>
        <p:nvSpPr>
          <p:cNvPr id="102403" name="Rectangle 2">
            <a:extLst>
              <a:ext uri="{FF2B5EF4-FFF2-40B4-BE49-F238E27FC236}">
                <a16:creationId xmlns:a16="http://schemas.microsoft.com/office/drawing/2014/main" id="{F9739D1C-712F-A44B-45CC-BA4E866FCE04}"/>
              </a:ext>
            </a:extLst>
          </p:cNvPr>
          <p:cNvSpPr>
            <a:spLocks noChangeArrowheads="1"/>
          </p:cNvSpPr>
          <p:nvPr/>
        </p:nvSpPr>
        <p:spPr bwMode="auto">
          <a:xfrm>
            <a:off x="688975" y="247650"/>
            <a:ext cx="282257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4500" b="1">
                <a:solidFill>
                  <a:srgbClr val="0070C0"/>
                </a:solidFill>
                <a:latin typeface="Archery Black Condensed"/>
              </a:rPr>
              <a:t>Example</a:t>
            </a:r>
          </a:p>
        </p:txBody>
      </p:sp>
      <p:sp>
        <p:nvSpPr>
          <p:cNvPr id="102404" name="TextBox 3">
            <a:extLst>
              <a:ext uri="{FF2B5EF4-FFF2-40B4-BE49-F238E27FC236}">
                <a16:creationId xmlns:a16="http://schemas.microsoft.com/office/drawing/2014/main" id="{16D3C17E-85C0-AEB7-DEA8-F5D8CFCA3DC2}"/>
              </a:ext>
            </a:extLst>
          </p:cNvPr>
          <p:cNvSpPr txBox="1">
            <a:spLocks noChangeArrowheads="1"/>
          </p:cNvSpPr>
          <p:nvPr/>
        </p:nvSpPr>
        <p:spPr bwMode="auto">
          <a:xfrm>
            <a:off x="8839200" y="4737100"/>
            <a:ext cx="304641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eaLnBrk="1" hangingPunct="1"/>
            <a:r>
              <a:rPr lang="en-GB" altLang="en-US" sz="4000"/>
              <a:t>OUTPUT:</a:t>
            </a:r>
          </a:p>
          <a:p>
            <a:pPr eaLnBrk="1" hangingPunct="1"/>
            <a:r>
              <a:rPr lang="en-GB" altLang="en-US" sz="4000"/>
              <a:t>10</a:t>
            </a:r>
            <a:endParaRPr lang="en-IN" altLang="en-US" sz="4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4F4F416-794C-8272-400C-07E0F0CF058B}"/>
              </a:ext>
            </a:extLst>
          </p:cNvPr>
          <p:cNvSpPr/>
          <p:nvPr/>
        </p:nvSpPr>
        <p:spPr>
          <a:xfrm>
            <a:off x="484188" y="12700"/>
            <a:ext cx="2068512" cy="854075"/>
          </a:xfrm>
          <a:prstGeom prst="rect">
            <a:avLst/>
          </a:prstGeom>
        </p:spPr>
        <p:txBody>
          <a:bodyPr wrap="none">
            <a:spAutoFit/>
          </a:bodyPr>
          <a:lstStyle/>
          <a:p>
            <a:pPr algn="just" eaLnBrk="1" fontAlgn="auto" hangingPunct="1">
              <a:spcBef>
                <a:spcPts val="0"/>
              </a:spcBef>
              <a:spcAft>
                <a:spcPts val="0"/>
              </a:spcAft>
              <a:defRPr/>
            </a:pPr>
            <a:r>
              <a:rPr lang="en-US" sz="4950" b="1" dirty="0">
                <a:solidFill>
                  <a:srgbClr val="0070C0"/>
                </a:solidFill>
                <a:latin typeface="Archery Black Condensed" pitchFamily="2" charset="0"/>
              </a:rPr>
              <a:t>Syntax </a:t>
            </a:r>
          </a:p>
        </p:txBody>
      </p:sp>
      <p:sp>
        <p:nvSpPr>
          <p:cNvPr id="3" name="Rounded Rectangle 2">
            <a:extLst>
              <a:ext uri="{FF2B5EF4-FFF2-40B4-BE49-F238E27FC236}">
                <a16:creationId xmlns:a16="http://schemas.microsoft.com/office/drawing/2014/main" id="{A62AF207-EF1F-5A94-C5BB-ABE50AEC15F3}"/>
              </a:ext>
            </a:extLst>
          </p:cNvPr>
          <p:cNvSpPr/>
          <p:nvPr/>
        </p:nvSpPr>
        <p:spPr>
          <a:xfrm>
            <a:off x="1317625" y="847725"/>
            <a:ext cx="10264775" cy="2200275"/>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eaLnBrk="1" fontAlgn="auto" hangingPunct="1">
              <a:spcBef>
                <a:spcPts val="0"/>
              </a:spcBef>
              <a:spcAft>
                <a:spcPts val="0"/>
              </a:spcAft>
              <a:defRPr/>
            </a:pPr>
            <a:r>
              <a:rPr lang="fr-FR" sz="3600" b="1" dirty="0">
                <a:solidFill>
                  <a:srgbClr val="00B050"/>
                </a:solidFill>
                <a:latin typeface="Bookman Old Style" pitchFamily="18" charset="0"/>
              </a:rPr>
              <a:t>Variable</a:t>
            </a:r>
            <a:r>
              <a:rPr lang="fr-FR" sz="3600" b="1" dirty="0">
                <a:solidFill>
                  <a:srgbClr val="002060"/>
                </a:solidFill>
                <a:latin typeface="Bookman Old Style" pitchFamily="18" charset="0"/>
              </a:rPr>
              <a:t> = [element-1, element-2, element-3 …… </a:t>
            </a:r>
            <a:r>
              <a:rPr lang="fr-FR" sz="3600" b="1" dirty="0" err="1">
                <a:solidFill>
                  <a:srgbClr val="002060"/>
                </a:solidFill>
                <a:latin typeface="Bookman Old Style" pitchFamily="18" charset="0"/>
              </a:rPr>
              <a:t>element</a:t>
            </a:r>
            <a:r>
              <a:rPr lang="fr-FR" sz="3600" b="1" dirty="0">
                <a:solidFill>
                  <a:srgbClr val="002060"/>
                </a:solidFill>
                <a:latin typeface="Bookman Old Style" pitchFamily="18" charset="0"/>
              </a:rPr>
              <a:t>-n] </a:t>
            </a:r>
            <a:endParaRPr lang="en-US" sz="3600" b="1" dirty="0">
              <a:solidFill>
                <a:srgbClr val="002060"/>
              </a:solidFill>
              <a:latin typeface="Bookman Old Style" pitchFamily="18" charset="0"/>
            </a:endParaRPr>
          </a:p>
        </p:txBody>
      </p:sp>
      <p:pic>
        <p:nvPicPr>
          <p:cNvPr id="29700" name="Picture 3">
            <a:extLst>
              <a:ext uri="{FF2B5EF4-FFF2-40B4-BE49-F238E27FC236}">
                <a16:creationId xmlns:a16="http://schemas.microsoft.com/office/drawing/2014/main" id="{0F489DFA-0CFE-C2D8-6990-040704C919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882900"/>
            <a:ext cx="11430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103426" name="Rectangle 1">
            <a:extLst>
              <a:ext uri="{FF2B5EF4-FFF2-40B4-BE49-F238E27FC236}">
                <a16:creationId xmlns:a16="http://schemas.microsoft.com/office/drawing/2014/main" id="{26A5FD2C-D5EC-DCAF-2B01-F70691BB8F29}"/>
              </a:ext>
            </a:extLst>
          </p:cNvPr>
          <p:cNvSpPr>
            <a:spLocks noChangeArrowheads="1"/>
          </p:cNvSpPr>
          <p:nvPr/>
        </p:nvSpPr>
        <p:spPr bwMode="auto">
          <a:xfrm>
            <a:off x="685800" y="304800"/>
            <a:ext cx="104838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ctr" eaLnBrk="1" hangingPunct="1"/>
            <a:r>
              <a:rPr lang="en-US" altLang="en-US" sz="5400" b="1">
                <a:solidFill>
                  <a:srgbClr val="7030A0"/>
                </a:solidFill>
                <a:latin typeface="AddJazz"/>
              </a:rPr>
              <a:t>Returning multiple values in Tuples </a:t>
            </a:r>
          </a:p>
        </p:txBody>
      </p:sp>
      <p:sp>
        <p:nvSpPr>
          <p:cNvPr id="103427" name="TextBox 3">
            <a:extLst>
              <a:ext uri="{FF2B5EF4-FFF2-40B4-BE49-F238E27FC236}">
                <a16:creationId xmlns:a16="http://schemas.microsoft.com/office/drawing/2014/main" id="{A89FE2B0-CA55-012C-6E6B-F74D3CCC9D7B}"/>
              </a:ext>
            </a:extLst>
          </p:cNvPr>
          <p:cNvSpPr txBox="1">
            <a:spLocks noChangeArrowheads="1"/>
          </p:cNvSpPr>
          <p:nvPr/>
        </p:nvSpPr>
        <p:spPr bwMode="auto">
          <a:xfrm>
            <a:off x="739775" y="1690688"/>
            <a:ext cx="10712450"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4400" b="1">
                <a:solidFill>
                  <a:srgbClr val="002060"/>
                </a:solidFill>
                <a:latin typeface="Bookman Old Style" panose="02050604050505020204" pitchFamily="18" charset="0"/>
              </a:rPr>
              <a:t>A function can return only one value at a time, but Python returns more than one value from a function. Python groups multiple values and returns them together.</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4450" name="Rectangle 1">
            <a:extLst>
              <a:ext uri="{FF2B5EF4-FFF2-40B4-BE49-F238E27FC236}">
                <a16:creationId xmlns:a16="http://schemas.microsoft.com/office/drawing/2014/main" id="{FC20D637-D107-5510-41FF-3AF01079C3C8}"/>
              </a:ext>
            </a:extLst>
          </p:cNvPr>
          <p:cNvSpPr>
            <a:spLocks noChangeArrowheads="1"/>
          </p:cNvSpPr>
          <p:nvPr/>
        </p:nvSpPr>
        <p:spPr bwMode="auto">
          <a:xfrm>
            <a:off x="228600" y="381000"/>
            <a:ext cx="835977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3600" b="1">
                <a:solidFill>
                  <a:srgbClr val="FF0000"/>
                </a:solidFill>
                <a:latin typeface="Agency FB" panose="020B0503020202020204" pitchFamily="34" charset="0"/>
              </a:rPr>
              <a:t>def Min_Max(n):</a:t>
            </a:r>
          </a:p>
          <a:p>
            <a:pPr algn="just" eaLnBrk="1" hangingPunct="1"/>
            <a:r>
              <a:rPr lang="en-US" altLang="en-US" sz="3600" b="1">
                <a:solidFill>
                  <a:srgbClr val="FF0000"/>
                </a:solidFill>
                <a:latin typeface="Agency FB" panose="020B0503020202020204" pitchFamily="34" charset="0"/>
              </a:rPr>
              <a:t>    a = max(n)</a:t>
            </a:r>
          </a:p>
          <a:p>
            <a:pPr algn="just" eaLnBrk="1" hangingPunct="1"/>
            <a:r>
              <a:rPr lang="en-US" altLang="en-US" sz="3600" b="1">
                <a:solidFill>
                  <a:srgbClr val="FF0000"/>
                </a:solidFill>
                <a:latin typeface="Agency FB" panose="020B0503020202020204" pitchFamily="34" charset="0"/>
              </a:rPr>
              <a:t>    b = min(n)</a:t>
            </a:r>
          </a:p>
          <a:p>
            <a:pPr algn="just" eaLnBrk="1" hangingPunct="1"/>
            <a:r>
              <a:rPr lang="en-US" altLang="en-US" sz="3600" b="1">
                <a:solidFill>
                  <a:srgbClr val="FF0000"/>
                </a:solidFill>
                <a:latin typeface="Agency FB" panose="020B0503020202020204" pitchFamily="34" charset="0"/>
              </a:rPr>
              <a:t>    return(a, b)</a:t>
            </a:r>
          </a:p>
          <a:p>
            <a:pPr algn="just" eaLnBrk="1" hangingPunct="1"/>
            <a:r>
              <a:rPr lang="en-US" altLang="en-US" sz="3600" b="1">
                <a:solidFill>
                  <a:srgbClr val="FF0000"/>
                </a:solidFill>
                <a:latin typeface="Agency FB" panose="020B0503020202020204" pitchFamily="34" charset="0"/>
              </a:rPr>
              <a:t>Num = (12, 65, 84, 1, 18, 85, 99)</a:t>
            </a:r>
          </a:p>
          <a:p>
            <a:pPr algn="just" eaLnBrk="1" hangingPunct="1"/>
            <a:r>
              <a:rPr lang="en-US" altLang="en-US" sz="3600" b="1">
                <a:solidFill>
                  <a:srgbClr val="FF0000"/>
                </a:solidFill>
                <a:latin typeface="Agency FB" panose="020B0503020202020204" pitchFamily="34" charset="0"/>
              </a:rPr>
              <a:t>(Max_Num, Min_Num) = Min_Max(Num)</a:t>
            </a:r>
          </a:p>
          <a:p>
            <a:pPr algn="just" eaLnBrk="1" hangingPunct="1"/>
            <a:r>
              <a:rPr lang="en-US" altLang="en-US" sz="3600" b="1">
                <a:solidFill>
                  <a:srgbClr val="FF0000"/>
                </a:solidFill>
                <a:latin typeface="Agency FB" panose="020B0503020202020204" pitchFamily="34" charset="0"/>
              </a:rPr>
              <a:t>print("Maximum value = ", Max_Num)</a:t>
            </a:r>
          </a:p>
          <a:p>
            <a:pPr algn="just" eaLnBrk="1" hangingPunct="1"/>
            <a:r>
              <a:rPr lang="en-US" altLang="en-US" sz="3600" b="1">
                <a:solidFill>
                  <a:srgbClr val="FF0000"/>
                </a:solidFill>
                <a:latin typeface="Agency FB" panose="020B0503020202020204" pitchFamily="34" charset="0"/>
              </a:rPr>
              <a:t>print("Minimum value = ", Min_Num)</a:t>
            </a:r>
          </a:p>
        </p:txBody>
      </p:sp>
      <p:sp>
        <p:nvSpPr>
          <p:cNvPr id="104451" name="Rectangle 2">
            <a:extLst>
              <a:ext uri="{FF2B5EF4-FFF2-40B4-BE49-F238E27FC236}">
                <a16:creationId xmlns:a16="http://schemas.microsoft.com/office/drawing/2014/main" id="{32567FDB-EEB9-0BEC-B37A-DB35EF2847B9}"/>
              </a:ext>
            </a:extLst>
          </p:cNvPr>
          <p:cNvSpPr>
            <a:spLocks noChangeArrowheads="1"/>
          </p:cNvSpPr>
          <p:nvPr/>
        </p:nvSpPr>
        <p:spPr bwMode="auto">
          <a:xfrm>
            <a:off x="4878388" y="-188913"/>
            <a:ext cx="2435225" cy="784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4500" b="1">
                <a:solidFill>
                  <a:srgbClr val="0070C0"/>
                </a:solidFill>
                <a:latin typeface="Archery Black Condensed"/>
              </a:rPr>
              <a:t>Example</a:t>
            </a:r>
          </a:p>
        </p:txBody>
      </p:sp>
      <p:sp>
        <p:nvSpPr>
          <p:cNvPr id="104452" name="TextBox 3">
            <a:extLst>
              <a:ext uri="{FF2B5EF4-FFF2-40B4-BE49-F238E27FC236}">
                <a16:creationId xmlns:a16="http://schemas.microsoft.com/office/drawing/2014/main" id="{3FE76241-9685-F333-086A-E78D1FFAA315}"/>
              </a:ext>
            </a:extLst>
          </p:cNvPr>
          <p:cNvSpPr txBox="1">
            <a:spLocks noChangeArrowheads="1"/>
          </p:cNvSpPr>
          <p:nvPr/>
        </p:nvSpPr>
        <p:spPr bwMode="auto">
          <a:xfrm>
            <a:off x="7086600" y="4924425"/>
            <a:ext cx="4267200"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eaLnBrk="1" hangingPunct="1"/>
            <a:r>
              <a:rPr lang="en-GB" altLang="en-US" sz="2800" b="1">
                <a:solidFill>
                  <a:srgbClr val="000099"/>
                </a:solidFill>
              </a:rPr>
              <a:t>OUTPUT:</a:t>
            </a:r>
          </a:p>
          <a:p>
            <a:pPr eaLnBrk="1" hangingPunct="1"/>
            <a:r>
              <a:rPr lang="en-GB" altLang="en-US" sz="2800" b="1">
                <a:solidFill>
                  <a:srgbClr val="000099"/>
                </a:solidFill>
              </a:rPr>
              <a:t>Maximum value =  99</a:t>
            </a:r>
          </a:p>
          <a:p>
            <a:pPr eaLnBrk="1" hangingPunct="1"/>
            <a:r>
              <a:rPr lang="en-GB" altLang="en-US" sz="2800" b="1">
                <a:solidFill>
                  <a:srgbClr val="000099"/>
                </a:solidFill>
              </a:rPr>
              <a:t>Minimum value =  1</a:t>
            </a:r>
          </a:p>
          <a:p>
            <a:pPr eaLnBrk="1" hangingPunct="1"/>
            <a:endParaRPr lang="en-IN" alt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gradFill rotWithShape="1">
          <a:gsLst>
            <a:gs pos="0">
              <a:srgbClr val="BC2FC1"/>
            </a:gs>
            <a:gs pos="48000">
              <a:srgbClr val="DF89E2"/>
            </a:gs>
            <a:gs pos="100000">
              <a:srgbClr val="EBB6ED"/>
            </a:gs>
          </a:gsLst>
          <a:lin ang="162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AF61F3-8653-DC52-0268-5252A0BA463B}"/>
              </a:ext>
            </a:extLst>
          </p:cNvPr>
          <p:cNvSpPr/>
          <p:nvPr/>
        </p:nvSpPr>
        <p:spPr>
          <a:xfrm>
            <a:off x="914400" y="0"/>
            <a:ext cx="8353425" cy="1528763"/>
          </a:xfrm>
          <a:prstGeom prst="rect">
            <a:avLst/>
          </a:prstGeom>
        </p:spPr>
        <p:txBody>
          <a:bodyPr>
            <a:spAutoFit/>
          </a:bodyPr>
          <a:lstStyle/>
          <a:p>
            <a:pPr algn="ctr" eaLnBrk="1" fontAlgn="auto" hangingPunct="1">
              <a:spcBef>
                <a:spcPts val="0"/>
              </a:spcBef>
              <a:spcAft>
                <a:spcPts val="0"/>
              </a:spcAft>
              <a:defRPr/>
            </a:pPr>
            <a:r>
              <a:rPr lang="en-US" sz="9338" b="1" dirty="0">
                <a:solidFill>
                  <a:srgbClr val="7030A0"/>
                </a:solidFill>
                <a:latin typeface="AddJazz" pitchFamily="2" charset="0"/>
              </a:rPr>
              <a:t>Nested Tuples </a:t>
            </a:r>
          </a:p>
        </p:txBody>
      </p:sp>
      <p:sp>
        <p:nvSpPr>
          <p:cNvPr id="105475" name="TextBox 3">
            <a:extLst>
              <a:ext uri="{FF2B5EF4-FFF2-40B4-BE49-F238E27FC236}">
                <a16:creationId xmlns:a16="http://schemas.microsoft.com/office/drawing/2014/main" id="{BAAB63E0-BD6E-8970-05AF-5ED3CB1186B6}"/>
              </a:ext>
            </a:extLst>
          </p:cNvPr>
          <p:cNvSpPr txBox="1">
            <a:spLocks noChangeArrowheads="1"/>
          </p:cNvSpPr>
          <p:nvPr/>
        </p:nvSpPr>
        <p:spPr bwMode="auto">
          <a:xfrm>
            <a:off x="1644650" y="1905000"/>
            <a:ext cx="7623175"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2700" b="1">
                <a:solidFill>
                  <a:srgbClr val="002060"/>
                </a:solidFill>
                <a:latin typeface="Bookman Old Style" panose="02050604050505020204" pitchFamily="18" charset="0"/>
              </a:rPr>
              <a:t>In Python, a tuple can be defined inside another tuple; called Nested tuple. In a nested tuple, each tuple is considered as an element. </a:t>
            </a:r>
          </a:p>
          <a:p>
            <a:pPr algn="just" eaLnBrk="1" hangingPunct="1"/>
            <a:r>
              <a:rPr lang="en-US" altLang="en-US" sz="2700" b="1">
                <a:solidFill>
                  <a:srgbClr val="002060"/>
                </a:solidFill>
                <a:latin typeface="Bookman Old Style" panose="02050604050505020204" pitchFamily="18" charset="0"/>
              </a:rPr>
              <a:t>The for loop will be useful to access all the elements in a nested tuple.</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6498" name="Rectangle 4">
            <a:extLst>
              <a:ext uri="{FF2B5EF4-FFF2-40B4-BE49-F238E27FC236}">
                <a16:creationId xmlns:a16="http://schemas.microsoft.com/office/drawing/2014/main" id="{AC69A1CC-B644-25E1-B0B4-94555493335F}"/>
              </a:ext>
            </a:extLst>
          </p:cNvPr>
          <p:cNvSpPr>
            <a:spLocks noChangeArrowheads="1"/>
          </p:cNvSpPr>
          <p:nvPr/>
        </p:nvSpPr>
        <p:spPr bwMode="auto">
          <a:xfrm>
            <a:off x="195263" y="-6350"/>
            <a:ext cx="44704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4500" b="1">
                <a:solidFill>
                  <a:srgbClr val="0070C0"/>
                </a:solidFill>
                <a:latin typeface="Archery Black Condensed"/>
              </a:rPr>
              <a:t>Example</a:t>
            </a:r>
          </a:p>
        </p:txBody>
      </p:sp>
      <p:sp>
        <p:nvSpPr>
          <p:cNvPr id="106499" name="Rectangle 6">
            <a:extLst>
              <a:ext uri="{FF2B5EF4-FFF2-40B4-BE49-F238E27FC236}">
                <a16:creationId xmlns:a16="http://schemas.microsoft.com/office/drawing/2014/main" id="{C3DE3267-05D8-A11D-028D-41448B7793FA}"/>
              </a:ext>
            </a:extLst>
          </p:cNvPr>
          <p:cNvSpPr>
            <a:spLocks noChangeArrowheads="1"/>
          </p:cNvSpPr>
          <p:nvPr/>
        </p:nvSpPr>
        <p:spPr bwMode="auto">
          <a:xfrm>
            <a:off x="5105400" y="2057400"/>
            <a:ext cx="8001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eaLnBrk="1" hangingPunct="1"/>
            <a:r>
              <a:rPr lang="en-US" altLang="en-US" sz="3200" b="1">
                <a:solidFill>
                  <a:srgbClr val="FFFF00"/>
                </a:solidFill>
                <a:latin typeface="Agency FB" panose="020B0503020202020204" pitchFamily="34" charset="0"/>
              </a:rPr>
              <a:t>OUTPUT:</a:t>
            </a:r>
          </a:p>
          <a:p>
            <a:pPr eaLnBrk="1" hangingPunct="1"/>
            <a:r>
              <a:rPr lang="en-US" altLang="en-US" sz="3200" b="1">
                <a:solidFill>
                  <a:srgbClr val="FFFF00"/>
                </a:solidFill>
                <a:latin typeface="Agency FB" panose="020B0503020202020204" pitchFamily="34" charset="0"/>
              </a:rPr>
              <a:t>((3.4, 0.76, 65, 786), (4, 6, 7), (65, 65, 43, 4)) 3</a:t>
            </a:r>
          </a:p>
        </p:txBody>
      </p:sp>
      <p:sp>
        <p:nvSpPr>
          <p:cNvPr id="2" name="Rectangle 1">
            <a:extLst>
              <a:ext uri="{FF2B5EF4-FFF2-40B4-BE49-F238E27FC236}">
                <a16:creationId xmlns:a16="http://schemas.microsoft.com/office/drawing/2014/main" id="{B8DFD076-3956-7DB2-6C9A-3811CD2C340F}"/>
              </a:ext>
            </a:extLst>
          </p:cNvPr>
          <p:cNvSpPr/>
          <p:nvPr/>
        </p:nvSpPr>
        <p:spPr>
          <a:xfrm>
            <a:off x="838200" y="822325"/>
            <a:ext cx="9448800" cy="1568450"/>
          </a:xfrm>
          <a:prstGeom prst="rect">
            <a:avLst/>
          </a:prstGeom>
        </p:spPr>
        <p:txBody>
          <a:bodyPr>
            <a:spAutoFit/>
          </a:bodyPr>
          <a:lstStyle/>
          <a:p>
            <a:pPr algn="just" eaLnBrk="1" hangingPunct="1">
              <a:defRPr/>
            </a:pPr>
            <a:r>
              <a:rPr lang="en-US" sz="3200" b="1" dirty="0" err="1">
                <a:solidFill>
                  <a:srgbClr val="000099"/>
                </a:solidFill>
                <a:latin typeface="Agency FB" pitchFamily="34" charset="0"/>
              </a:rPr>
              <a:t>Mylist</a:t>
            </a:r>
            <a:r>
              <a:rPr lang="en-US" sz="3200" b="1" dirty="0">
                <a:solidFill>
                  <a:srgbClr val="000099"/>
                </a:solidFill>
                <a:latin typeface="Agency FB" pitchFamily="34" charset="0"/>
              </a:rPr>
              <a:t> = ((3.4,.76,65,786),(4,6,7),(65,65,43,4))</a:t>
            </a:r>
          </a:p>
          <a:p>
            <a:pPr algn="just" eaLnBrk="1" hangingPunct="1">
              <a:defRPr/>
            </a:pPr>
            <a:r>
              <a:rPr lang="en-US" sz="3200" b="1" dirty="0">
                <a:solidFill>
                  <a:srgbClr val="000099"/>
                </a:solidFill>
                <a:latin typeface="Agency FB" pitchFamily="34" charset="0"/>
              </a:rPr>
              <a:t>a=</a:t>
            </a:r>
            <a:r>
              <a:rPr lang="en-US" sz="3200" b="1" dirty="0" err="1">
                <a:solidFill>
                  <a:srgbClr val="000099"/>
                </a:solidFill>
                <a:latin typeface="Agency FB" pitchFamily="34" charset="0"/>
              </a:rPr>
              <a:t>len</a:t>
            </a:r>
            <a:r>
              <a:rPr lang="en-US" sz="3200" b="1" dirty="0">
                <a:solidFill>
                  <a:srgbClr val="000099"/>
                </a:solidFill>
                <a:latin typeface="Agency FB" pitchFamily="34" charset="0"/>
              </a:rPr>
              <a:t>(</a:t>
            </a:r>
            <a:r>
              <a:rPr lang="en-US" sz="3200" b="1" dirty="0" err="1">
                <a:solidFill>
                  <a:srgbClr val="000099"/>
                </a:solidFill>
                <a:latin typeface="Agency FB" pitchFamily="34" charset="0"/>
              </a:rPr>
              <a:t>Mylist</a:t>
            </a:r>
            <a:r>
              <a:rPr lang="en-US" sz="3200" b="1" dirty="0">
                <a:solidFill>
                  <a:srgbClr val="000099"/>
                </a:solidFill>
                <a:latin typeface="Agency FB" pitchFamily="34" charset="0"/>
              </a:rPr>
              <a:t>)</a:t>
            </a:r>
          </a:p>
          <a:p>
            <a:pPr algn="just" eaLnBrk="1" hangingPunct="1">
              <a:defRPr/>
            </a:pPr>
            <a:r>
              <a:rPr lang="en-US" sz="3200" b="1" dirty="0">
                <a:solidFill>
                  <a:srgbClr val="000099"/>
                </a:solidFill>
                <a:latin typeface="Agency FB" pitchFamily="34" charset="0"/>
              </a:rPr>
              <a:t>print(</a:t>
            </a:r>
            <a:r>
              <a:rPr lang="en-US" sz="3200" b="1" dirty="0" err="1">
                <a:solidFill>
                  <a:srgbClr val="000099"/>
                </a:solidFill>
                <a:latin typeface="Agency FB" pitchFamily="34" charset="0"/>
              </a:rPr>
              <a:t>Mylist,a</a:t>
            </a:r>
            <a:r>
              <a:rPr lang="en-US" sz="3200" b="1" dirty="0">
                <a:solidFill>
                  <a:srgbClr val="000099"/>
                </a:solidFill>
                <a:latin typeface="Agency FB" pitchFamily="34" charset="0"/>
              </a:rPr>
              <a:t>)</a:t>
            </a:r>
            <a:endParaRPr lang="en-US" sz="2250" b="1" dirty="0">
              <a:solidFill>
                <a:srgbClr val="000099"/>
              </a:solidFill>
              <a:latin typeface="Agency FB" pitchFamily="34" charset="0"/>
            </a:endParaRPr>
          </a:p>
        </p:txBody>
      </p:sp>
      <p:sp>
        <p:nvSpPr>
          <p:cNvPr id="106501" name="TextBox 2">
            <a:extLst>
              <a:ext uri="{FF2B5EF4-FFF2-40B4-BE49-F238E27FC236}">
                <a16:creationId xmlns:a16="http://schemas.microsoft.com/office/drawing/2014/main" id="{D6A2A8AD-EB96-0866-66D3-12BCE2B3240E}"/>
              </a:ext>
            </a:extLst>
          </p:cNvPr>
          <p:cNvSpPr txBox="1">
            <a:spLocks noChangeArrowheads="1"/>
          </p:cNvSpPr>
          <p:nvPr/>
        </p:nvSpPr>
        <p:spPr bwMode="auto">
          <a:xfrm>
            <a:off x="838200" y="3429000"/>
            <a:ext cx="99822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eaLnBrk="1" hangingPunct="1"/>
            <a:r>
              <a:rPr lang="en-IN" altLang="en-US" sz="3600" b="1">
                <a:solidFill>
                  <a:srgbClr val="6600CC"/>
                </a:solidFill>
              </a:rPr>
              <a:t>Mylist = ((3.4,.76,65,786),(4,6,7),(65,65,43,4))</a:t>
            </a:r>
          </a:p>
          <a:p>
            <a:pPr eaLnBrk="1" hangingPunct="1"/>
            <a:r>
              <a:rPr lang="en-IN" altLang="en-US" sz="3600" b="1">
                <a:solidFill>
                  <a:srgbClr val="6600CC"/>
                </a:solidFill>
              </a:rPr>
              <a:t>for i in Mylist:</a:t>
            </a:r>
          </a:p>
          <a:p>
            <a:pPr eaLnBrk="1" hangingPunct="1"/>
            <a:r>
              <a:rPr lang="en-IN" altLang="en-US" sz="3600" b="1">
                <a:solidFill>
                  <a:srgbClr val="6600CC"/>
                </a:solidFill>
              </a:rPr>
              <a:t>    print(i)</a:t>
            </a:r>
          </a:p>
          <a:p>
            <a:pPr eaLnBrk="1" hangingPunct="1"/>
            <a:endParaRPr lang="en-IN" altLang="en-US"/>
          </a:p>
        </p:txBody>
      </p:sp>
      <p:sp>
        <p:nvSpPr>
          <p:cNvPr id="106502" name="TextBox 7">
            <a:extLst>
              <a:ext uri="{FF2B5EF4-FFF2-40B4-BE49-F238E27FC236}">
                <a16:creationId xmlns:a16="http://schemas.microsoft.com/office/drawing/2014/main" id="{DA4BD559-2F9E-D12F-FF3E-A2633AAA6399}"/>
              </a:ext>
            </a:extLst>
          </p:cNvPr>
          <p:cNvSpPr txBox="1">
            <a:spLocks noChangeArrowheads="1"/>
          </p:cNvSpPr>
          <p:nvPr/>
        </p:nvSpPr>
        <p:spPr bwMode="auto">
          <a:xfrm>
            <a:off x="5133975" y="4989513"/>
            <a:ext cx="5410200"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eaLnBrk="1" hangingPunct="1"/>
            <a:r>
              <a:rPr lang="en-IN" altLang="en-US" sz="2800" b="1">
                <a:solidFill>
                  <a:srgbClr val="FFFF00"/>
                </a:solidFill>
              </a:rPr>
              <a:t>OUTPUT:</a:t>
            </a:r>
          </a:p>
          <a:p>
            <a:pPr eaLnBrk="1" hangingPunct="1"/>
            <a:r>
              <a:rPr lang="en-IN" altLang="en-US" sz="2800" b="1">
                <a:solidFill>
                  <a:srgbClr val="FFFF00"/>
                </a:solidFill>
              </a:rPr>
              <a:t>(3.4, 0.76, 65, 786)</a:t>
            </a:r>
          </a:p>
          <a:p>
            <a:pPr eaLnBrk="1" hangingPunct="1"/>
            <a:r>
              <a:rPr lang="en-IN" altLang="en-US" sz="2800" b="1">
                <a:solidFill>
                  <a:srgbClr val="FFFF00"/>
                </a:solidFill>
              </a:rPr>
              <a:t>(4, 6, 7)</a:t>
            </a:r>
          </a:p>
          <a:p>
            <a:pPr eaLnBrk="1" hangingPunct="1"/>
            <a:r>
              <a:rPr lang="en-IN" altLang="en-US" sz="2800" b="1">
                <a:solidFill>
                  <a:srgbClr val="FFFF00"/>
                </a:solidFill>
              </a:rPr>
              <a:t>(65, 65, 43, 4)</a:t>
            </a:r>
          </a:p>
          <a:p>
            <a:pPr eaLnBrk="1" hangingPunct="1"/>
            <a:endParaRPr lang="en-IN" alt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89EC99-C176-E02F-872E-044F72C12A2B}"/>
              </a:ext>
            </a:extLst>
          </p:cNvPr>
          <p:cNvSpPr/>
          <p:nvPr/>
        </p:nvSpPr>
        <p:spPr>
          <a:xfrm>
            <a:off x="2286000" y="-228600"/>
            <a:ext cx="6748463" cy="2317750"/>
          </a:xfrm>
          <a:prstGeom prst="rect">
            <a:avLst/>
          </a:prstGeom>
        </p:spPr>
        <p:txBody>
          <a:bodyPr>
            <a:spAutoFit/>
          </a:bodyPr>
          <a:lstStyle/>
          <a:p>
            <a:pPr eaLnBrk="1" fontAlgn="auto" hangingPunct="1">
              <a:spcBef>
                <a:spcPts val="0"/>
              </a:spcBef>
              <a:spcAft>
                <a:spcPts val="0"/>
              </a:spcAft>
              <a:defRPr/>
            </a:pPr>
            <a:endParaRPr lang="en-US" sz="1013" dirty="0">
              <a:latin typeface="+mn-lt"/>
            </a:endParaRPr>
          </a:p>
          <a:p>
            <a:pPr algn="ctr" eaLnBrk="1" fontAlgn="auto" hangingPunct="1">
              <a:spcBef>
                <a:spcPts val="0"/>
              </a:spcBef>
              <a:spcAft>
                <a:spcPts val="0"/>
              </a:spcAft>
              <a:defRPr/>
            </a:pPr>
            <a:r>
              <a:rPr lang="en-US" sz="13444" b="1" dirty="0">
                <a:solidFill>
                  <a:srgbClr val="C00000"/>
                </a:solidFill>
                <a:effectLst>
                  <a:outerShdw blurRad="38100" dist="38100" dir="2700000" algn="tl">
                    <a:srgbClr val="000000">
                      <a:alpha val="43137"/>
                    </a:srgbClr>
                  </a:outerShdw>
                </a:effectLst>
                <a:latin typeface="Advokat Modern" pitchFamily="2" charset="0"/>
              </a:rPr>
              <a:t>Sets</a:t>
            </a:r>
          </a:p>
        </p:txBody>
      </p:sp>
      <p:sp>
        <p:nvSpPr>
          <p:cNvPr id="107523" name="TextBox 3">
            <a:extLst>
              <a:ext uri="{FF2B5EF4-FFF2-40B4-BE49-F238E27FC236}">
                <a16:creationId xmlns:a16="http://schemas.microsoft.com/office/drawing/2014/main" id="{07830A61-1B1D-BC9F-5B0E-019B21643D39}"/>
              </a:ext>
            </a:extLst>
          </p:cNvPr>
          <p:cNvSpPr txBox="1">
            <a:spLocks noChangeArrowheads="1"/>
          </p:cNvSpPr>
          <p:nvPr/>
        </p:nvSpPr>
        <p:spPr bwMode="auto">
          <a:xfrm>
            <a:off x="609600" y="1524000"/>
            <a:ext cx="105918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3600" b="1">
                <a:solidFill>
                  <a:srgbClr val="002060"/>
                </a:solidFill>
                <a:latin typeface="Bookman Old Style" panose="02050604050505020204" pitchFamily="18" charset="0"/>
              </a:rPr>
              <a:t>A set is another type of collection data type. </a:t>
            </a:r>
          </a:p>
          <a:p>
            <a:pPr algn="just" eaLnBrk="1" hangingPunct="1"/>
            <a:r>
              <a:rPr lang="en-US" altLang="en-US" sz="3600" b="1">
                <a:solidFill>
                  <a:srgbClr val="0070C0"/>
                </a:solidFill>
                <a:latin typeface="Bookman Old Style" panose="02050604050505020204" pitchFamily="18" charset="0"/>
              </a:rPr>
              <a:t>A Set is a mutable and an unordered collection of elements without duplicates. </a:t>
            </a:r>
          </a:p>
          <a:p>
            <a:pPr algn="just" eaLnBrk="1" hangingPunct="1"/>
            <a:r>
              <a:rPr lang="en-US" altLang="en-US" sz="3600" b="1">
                <a:solidFill>
                  <a:srgbClr val="002060"/>
                </a:solidFill>
                <a:latin typeface="Bookman Old Style" panose="02050604050505020204" pitchFamily="18" charset="0"/>
              </a:rPr>
              <a:t>That means the elements within a set cannot be repeated. </a:t>
            </a:r>
          </a:p>
          <a:p>
            <a:pPr algn="just" eaLnBrk="1" hangingPunct="1"/>
            <a:r>
              <a:rPr lang="en-US" altLang="en-US" sz="3600" b="1">
                <a:solidFill>
                  <a:srgbClr val="002060"/>
                </a:solidFill>
                <a:latin typeface="Bookman Old Style" panose="02050604050505020204" pitchFamily="18" charset="0"/>
              </a:rPr>
              <a:t>This feature used to include membership testing and eliminating duplicate elements. </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gradFill rotWithShape="1">
          <a:gsLst>
            <a:gs pos="0">
              <a:srgbClr val="F6FBFD"/>
            </a:gs>
            <a:gs pos="74001">
              <a:srgbClr val="AADBED"/>
            </a:gs>
            <a:gs pos="83000">
              <a:srgbClr val="AADBED"/>
            </a:gs>
            <a:gs pos="100000">
              <a:srgbClr val="C7E7F3"/>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C0F2D1-A5F4-ED87-8923-B6C4180D9206}"/>
              </a:ext>
            </a:extLst>
          </p:cNvPr>
          <p:cNvSpPr/>
          <p:nvPr/>
        </p:nvSpPr>
        <p:spPr>
          <a:xfrm>
            <a:off x="685800" y="152400"/>
            <a:ext cx="2020888" cy="854075"/>
          </a:xfrm>
          <a:prstGeom prst="rect">
            <a:avLst/>
          </a:prstGeom>
        </p:spPr>
        <p:txBody>
          <a:bodyPr wrap="none">
            <a:spAutoFit/>
          </a:bodyPr>
          <a:lstStyle/>
          <a:p>
            <a:pPr algn="just" eaLnBrk="1" fontAlgn="auto" hangingPunct="1">
              <a:spcBef>
                <a:spcPts val="0"/>
              </a:spcBef>
              <a:spcAft>
                <a:spcPts val="0"/>
              </a:spcAft>
              <a:defRPr/>
            </a:pPr>
            <a:r>
              <a:rPr lang="en-US" sz="4950" b="1" dirty="0">
                <a:solidFill>
                  <a:srgbClr val="0070C0"/>
                </a:solidFill>
                <a:latin typeface="Archery Black Condensed" pitchFamily="2" charset="0"/>
              </a:rPr>
              <a:t>syntax </a:t>
            </a:r>
          </a:p>
        </p:txBody>
      </p:sp>
      <p:sp>
        <p:nvSpPr>
          <p:cNvPr id="3" name="Rounded Rectangle 2">
            <a:extLst>
              <a:ext uri="{FF2B5EF4-FFF2-40B4-BE49-F238E27FC236}">
                <a16:creationId xmlns:a16="http://schemas.microsoft.com/office/drawing/2014/main" id="{F181BF52-C1DC-B178-EF6F-EC979CE5E854}"/>
              </a:ext>
            </a:extLst>
          </p:cNvPr>
          <p:cNvSpPr/>
          <p:nvPr/>
        </p:nvSpPr>
        <p:spPr>
          <a:xfrm>
            <a:off x="2706688" y="228600"/>
            <a:ext cx="8229600" cy="17526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eaLnBrk="1" fontAlgn="auto" hangingPunct="1">
              <a:spcBef>
                <a:spcPts val="0"/>
              </a:spcBef>
              <a:spcAft>
                <a:spcPts val="0"/>
              </a:spcAft>
              <a:defRPr/>
            </a:pPr>
            <a:r>
              <a:rPr lang="en-US" sz="3200" b="1" dirty="0" err="1">
                <a:solidFill>
                  <a:srgbClr val="00B050"/>
                </a:solidFill>
                <a:latin typeface="Bookman Old Style" pitchFamily="18" charset="0"/>
              </a:rPr>
              <a:t>Set_Variable</a:t>
            </a:r>
            <a:r>
              <a:rPr lang="en-US" sz="3200" b="1" dirty="0">
                <a:solidFill>
                  <a:srgbClr val="00B050"/>
                </a:solidFill>
                <a:latin typeface="Bookman Old Style" pitchFamily="18" charset="0"/>
              </a:rPr>
              <a:t> = {E1, E2, E3 …….. En}</a:t>
            </a:r>
          </a:p>
        </p:txBody>
      </p:sp>
      <p:pic>
        <p:nvPicPr>
          <p:cNvPr id="109572" name="Picture 3">
            <a:extLst>
              <a:ext uri="{FF2B5EF4-FFF2-40B4-BE49-F238E27FC236}">
                <a16:creationId xmlns:a16="http://schemas.microsoft.com/office/drawing/2014/main" id="{3F7458C9-2566-8EF9-7F93-79925A0375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057400"/>
            <a:ext cx="6596063"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33CC"/>
            </a:gs>
            <a:gs pos="100000">
              <a:srgbClr val="89ADDB"/>
            </a:gs>
          </a:gsLst>
          <a:lin ang="5400000"/>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DE2137-78BB-B0AF-430F-DB4C23121741}"/>
              </a:ext>
            </a:extLst>
          </p:cNvPr>
          <p:cNvSpPr/>
          <p:nvPr/>
        </p:nvSpPr>
        <p:spPr>
          <a:xfrm>
            <a:off x="2400300" y="0"/>
            <a:ext cx="7391400" cy="1528763"/>
          </a:xfrm>
          <a:prstGeom prst="rect">
            <a:avLst/>
          </a:prstGeom>
        </p:spPr>
        <p:txBody>
          <a:bodyPr>
            <a:spAutoFit/>
          </a:bodyPr>
          <a:lstStyle/>
          <a:p>
            <a:pPr algn="ctr" eaLnBrk="1" fontAlgn="auto" hangingPunct="1">
              <a:spcBef>
                <a:spcPts val="0"/>
              </a:spcBef>
              <a:spcAft>
                <a:spcPts val="0"/>
              </a:spcAft>
              <a:defRPr/>
            </a:pPr>
            <a:r>
              <a:rPr lang="en-US" sz="9338" b="1" dirty="0">
                <a:solidFill>
                  <a:srgbClr val="7030A0"/>
                </a:solidFill>
                <a:latin typeface="AddJazz" pitchFamily="2" charset="0"/>
              </a:rPr>
              <a:t>Creating a Set </a:t>
            </a:r>
          </a:p>
        </p:txBody>
      </p:sp>
      <p:sp>
        <p:nvSpPr>
          <p:cNvPr id="110595" name="TextBox 3">
            <a:extLst>
              <a:ext uri="{FF2B5EF4-FFF2-40B4-BE49-F238E27FC236}">
                <a16:creationId xmlns:a16="http://schemas.microsoft.com/office/drawing/2014/main" id="{9686E7D6-43FE-92E2-0755-D0520C464686}"/>
              </a:ext>
            </a:extLst>
          </p:cNvPr>
          <p:cNvSpPr txBox="1">
            <a:spLocks noChangeArrowheads="1"/>
          </p:cNvSpPr>
          <p:nvPr/>
        </p:nvSpPr>
        <p:spPr bwMode="auto">
          <a:xfrm>
            <a:off x="1066800" y="1833563"/>
            <a:ext cx="10210800"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4000" b="1">
                <a:solidFill>
                  <a:srgbClr val="002060"/>
                </a:solidFill>
                <a:latin typeface="Bookman Old Style" panose="02050604050505020204" pitchFamily="18" charset="0"/>
              </a:rPr>
              <a:t>A set is created by placing all the elements separated by comma within a pair of </a:t>
            </a:r>
            <a:r>
              <a:rPr lang="en-US" altLang="en-US" sz="4000" b="1">
                <a:solidFill>
                  <a:srgbClr val="FF0000"/>
                </a:solidFill>
                <a:latin typeface="Bookman Old Style" panose="02050604050505020204" pitchFamily="18" charset="0"/>
              </a:rPr>
              <a:t>curly brackets{ }. </a:t>
            </a:r>
          </a:p>
          <a:p>
            <a:pPr algn="just" eaLnBrk="1" hangingPunct="1"/>
            <a:endParaRPr lang="en-US" altLang="en-US" sz="4000" b="1">
              <a:solidFill>
                <a:srgbClr val="002060"/>
              </a:solidFill>
              <a:latin typeface="Bookman Old Style" panose="02050604050505020204" pitchFamily="18" charset="0"/>
            </a:endParaRPr>
          </a:p>
          <a:p>
            <a:pPr algn="just" eaLnBrk="1" hangingPunct="1"/>
            <a:r>
              <a:rPr lang="en-US" altLang="en-US" sz="4000" b="1">
                <a:solidFill>
                  <a:srgbClr val="002060"/>
                </a:solidFill>
                <a:latin typeface="Bookman Old Style" panose="02050604050505020204" pitchFamily="18" charset="0"/>
              </a:rPr>
              <a:t>The set( ) function can also used to create sets in Python. </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33CC"/>
            </a:gs>
            <a:gs pos="100000">
              <a:srgbClr val="89ADDB"/>
            </a:gs>
          </a:gsLst>
          <a:lin ang="5400000"/>
        </a:gradFill>
        <a:effectLst/>
      </p:bgPr>
    </p:bg>
    <p:spTree>
      <p:nvGrpSpPr>
        <p:cNvPr id="1" name=""/>
        <p:cNvGrpSpPr/>
        <p:nvPr/>
      </p:nvGrpSpPr>
      <p:grpSpPr>
        <a:xfrm>
          <a:off x="0" y="0"/>
          <a:ext cx="0" cy="0"/>
          <a:chOff x="0" y="0"/>
          <a:chExt cx="0" cy="0"/>
        </a:xfrm>
      </p:grpSpPr>
      <p:pic>
        <p:nvPicPr>
          <p:cNvPr id="111618" name="Picture 1">
            <a:extLst>
              <a:ext uri="{FF2B5EF4-FFF2-40B4-BE49-F238E27FC236}">
                <a16:creationId xmlns:a16="http://schemas.microsoft.com/office/drawing/2014/main" id="{1F1BCCBB-61DD-5A95-2BFB-771E16F738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90600"/>
            <a:ext cx="967898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00"/>
            </a:gs>
            <a:gs pos="100000">
              <a:srgbClr val="89ADDB"/>
            </a:gs>
          </a:gsLst>
          <a:lin ang="5400000"/>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3FA95FD-C200-B2DD-3E64-4A9ED258664E}"/>
              </a:ext>
            </a:extLst>
          </p:cNvPr>
          <p:cNvSpPr/>
          <p:nvPr/>
        </p:nvSpPr>
        <p:spPr>
          <a:xfrm>
            <a:off x="457200" y="-34925"/>
            <a:ext cx="11277600" cy="2482850"/>
          </a:xfrm>
          <a:prstGeom prst="rect">
            <a:avLst/>
          </a:prstGeom>
        </p:spPr>
        <p:txBody>
          <a:bodyPr>
            <a:spAutoFit/>
          </a:bodyPr>
          <a:lstStyle/>
          <a:p>
            <a:pPr algn="ctr" eaLnBrk="1" fontAlgn="auto" hangingPunct="1">
              <a:spcBef>
                <a:spcPts val="0"/>
              </a:spcBef>
              <a:spcAft>
                <a:spcPts val="0"/>
              </a:spcAft>
              <a:defRPr/>
            </a:pPr>
            <a:r>
              <a:rPr lang="en-US" sz="7763" b="1" dirty="0">
                <a:solidFill>
                  <a:srgbClr val="7030A0"/>
                </a:solidFill>
                <a:latin typeface="AddJazz" pitchFamily="2" charset="0"/>
              </a:rPr>
              <a:t>Creating Set using List or Tuple </a:t>
            </a:r>
          </a:p>
        </p:txBody>
      </p:sp>
      <p:sp>
        <p:nvSpPr>
          <p:cNvPr id="112643" name="TextBox 3">
            <a:extLst>
              <a:ext uri="{FF2B5EF4-FFF2-40B4-BE49-F238E27FC236}">
                <a16:creationId xmlns:a16="http://schemas.microsoft.com/office/drawing/2014/main" id="{2CE2EFFC-2C96-8D09-6B7E-3A9C9BAF31EA}"/>
              </a:ext>
            </a:extLst>
          </p:cNvPr>
          <p:cNvSpPr txBox="1">
            <a:spLocks noChangeArrowheads="1"/>
          </p:cNvSpPr>
          <p:nvPr/>
        </p:nvSpPr>
        <p:spPr bwMode="auto">
          <a:xfrm>
            <a:off x="609600" y="2286000"/>
            <a:ext cx="108966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3200" b="1">
                <a:solidFill>
                  <a:srgbClr val="002060"/>
                </a:solidFill>
                <a:latin typeface="Bookman Old Style" panose="02050604050505020204" pitchFamily="18" charset="0"/>
              </a:rPr>
              <a:t>A list or Tuple can be converted as set by using </a:t>
            </a:r>
          </a:p>
          <a:p>
            <a:pPr algn="just" eaLnBrk="1" hangingPunct="1"/>
            <a:r>
              <a:rPr lang="en-US" altLang="en-US" sz="3200" b="1">
                <a:solidFill>
                  <a:srgbClr val="C00000"/>
                </a:solidFill>
                <a:latin typeface="Bookman Old Style" panose="02050604050505020204" pitchFamily="18" charset="0"/>
              </a:rPr>
              <a:t>set( ) </a:t>
            </a:r>
            <a:r>
              <a:rPr lang="en-US" altLang="en-US" sz="3200" b="1">
                <a:solidFill>
                  <a:srgbClr val="002060"/>
                </a:solidFill>
                <a:latin typeface="Bookman Old Style" panose="02050604050505020204" pitchFamily="18" charset="0"/>
              </a:rPr>
              <a:t>function.</a:t>
            </a:r>
          </a:p>
          <a:p>
            <a:pPr algn="just" eaLnBrk="1" hangingPunct="1"/>
            <a:endParaRPr lang="en-US" altLang="en-US" sz="3200" b="1">
              <a:solidFill>
                <a:srgbClr val="002060"/>
              </a:solidFill>
              <a:latin typeface="Bookman Old Style" panose="02050604050505020204" pitchFamily="18" charset="0"/>
            </a:endParaRPr>
          </a:p>
          <a:p>
            <a:pPr algn="just" eaLnBrk="1" hangingPunct="1"/>
            <a:r>
              <a:rPr lang="en-US" altLang="en-US" sz="3200" b="1">
                <a:solidFill>
                  <a:srgbClr val="002060"/>
                </a:solidFill>
                <a:latin typeface="Bookman Old Style" panose="02050604050505020204" pitchFamily="18" charset="0"/>
              </a:rPr>
              <a:t>First you have to create a list or Tuple then, substitute its variable within set( ) function as argument. </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gradFill rotWithShape="1">
          <a:gsLst>
            <a:gs pos="0">
              <a:srgbClr val="6600CC"/>
            </a:gs>
            <a:gs pos="100000">
              <a:srgbClr val="89ADDB"/>
            </a:gs>
          </a:gsLst>
          <a:lin ang="5400000"/>
        </a:gradFill>
        <a:effectLst/>
      </p:bgPr>
    </p:bg>
    <p:spTree>
      <p:nvGrpSpPr>
        <p:cNvPr id="1" name=""/>
        <p:cNvGrpSpPr/>
        <p:nvPr/>
      </p:nvGrpSpPr>
      <p:grpSpPr>
        <a:xfrm>
          <a:off x="0" y="0"/>
          <a:ext cx="0" cy="0"/>
          <a:chOff x="0" y="0"/>
          <a:chExt cx="0" cy="0"/>
        </a:xfrm>
      </p:grpSpPr>
      <p:sp>
        <p:nvSpPr>
          <p:cNvPr id="113666" name="Rectangle 1">
            <a:extLst>
              <a:ext uri="{FF2B5EF4-FFF2-40B4-BE49-F238E27FC236}">
                <a16:creationId xmlns:a16="http://schemas.microsoft.com/office/drawing/2014/main" id="{1DAA0E0D-5A74-5B86-EAA7-9C8FD2272C7E}"/>
              </a:ext>
            </a:extLst>
          </p:cNvPr>
          <p:cNvSpPr>
            <a:spLocks noChangeArrowheads="1"/>
          </p:cNvSpPr>
          <p:nvPr/>
        </p:nvSpPr>
        <p:spPr bwMode="auto">
          <a:xfrm>
            <a:off x="1143000" y="1600200"/>
            <a:ext cx="5057775"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5400" b="1">
                <a:solidFill>
                  <a:srgbClr val="990099"/>
                </a:solidFill>
                <a:latin typeface="Agency FB" panose="020B0503020202020204" pitchFamily="34" charset="0"/>
              </a:rPr>
              <a:t>MyList=[2,4,6,8,10]</a:t>
            </a:r>
          </a:p>
          <a:p>
            <a:pPr algn="just" eaLnBrk="1" hangingPunct="1"/>
            <a:r>
              <a:rPr lang="en-US" altLang="en-US" sz="5400" b="1">
                <a:solidFill>
                  <a:srgbClr val="990099"/>
                </a:solidFill>
                <a:latin typeface="Agency FB" panose="020B0503020202020204" pitchFamily="34" charset="0"/>
              </a:rPr>
              <a:t>MySet=set(MyList)</a:t>
            </a:r>
          </a:p>
          <a:p>
            <a:pPr algn="just" eaLnBrk="1" hangingPunct="1"/>
            <a:r>
              <a:rPr lang="en-US" altLang="en-US" sz="5400" b="1">
                <a:solidFill>
                  <a:srgbClr val="990099"/>
                </a:solidFill>
                <a:latin typeface="Agency FB" panose="020B0503020202020204" pitchFamily="34" charset="0"/>
              </a:rPr>
              <a:t>print(MySet)</a:t>
            </a:r>
          </a:p>
        </p:txBody>
      </p:sp>
      <p:sp>
        <p:nvSpPr>
          <p:cNvPr id="113667" name="Rectangle 2">
            <a:extLst>
              <a:ext uri="{FF2B5EF4-FFF2-40B4-BE49-F238E27FC236}">
                <a16:creationId xmlns:a16="http://schemas.microsoft.com/office/drawing/2014/main" id="{4733A27E-2F2C-D684-F253-7B65DDE7D45E}"/>
              </a:ext>
            </a:extLst>
          </p:cNvPr>
          <p:cNvSpPr>
            <a:spLocks noChangeArrowheads="1"/>
          </p:cNvSpPr>
          <p:nvPr/>
        </p:nvSpPr>
        <p:spPr bwMode="auto">
          <a:xfrm>
            <a:off x="1143000" y="228600"/>
            <a:ext cx="39433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6000" b="1">
                <a:solidFill>
                  <a:srgbClr val="0070C0"/>
                </a:solidFill>
                <a:latin typeface="Archery Black Condensed"/>
              </a:rPr>
              <a:t>Example</a:t>
            </a:r>
          </a:p>
        </p:txBody>
      </p:sp>
      <p:sp>
        <p:nvSpPr>
          <p:cNvPr id="113668" name="TextBox 3">
            <a:extLst>
              <a:ext uri="{FF2B5EF4-FFF2-40B4-BE49-F238E27FC236}">
                <a16:creationId xmlns:a16="http://schemas.microsoft.com/office/drawing/2014/main" id="{77BE24F1-10D4-07A2-A260-F5354D6919EE}"/>
              </a:ext>
            </a:extLst>
          </p:cNvPr>
          <p:cNvSpPr txBox="1">
            <a:spLocks noChangeArrowheads="1"/>
          </p:cNvSpPr>
          <p:nvPr/>
        </p:nvSpPr>
        <p:spPr bwMode="auto">
          <a:xfrm>
            <a:off x="7010400" y="4419600"/>
            <a:ext cx="4648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eaLnBrk="1" hangingPunct="1"/>
            <a:r>
              <a:rPr lang="en-GB" altLang="en-US" sz="4000">
                <a:solidFill>
                  <a:srgbClr val="FFFF00"/>
                </a:solidFill>
              </a:rPr>
              <a:t>OUTPUT:</a:t>
            </a:r>
          </a:p>
          <a:p>
            <a:pPr eaLnBrk="1" hangingPunct="1"/>
            <a:r>
              <a:rPr lang="en-IN" altLang="en-US" sz="4000">
                <a:solidFill>
                  <a:srgbClr val="FFFF00"/>
                </a:solidFill>
              </a:rPr>
              <a:t>{2, 4, 6, 8, 10}</a:t>
            </a:r>
            <a:endParaRPr lang="en-IN" altLang="en-US">
              <a:solidFill>
                <a:srgbClr val="FFFF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07373BD-6A79-BD90-7654-577B478BCE19}"/>
              </a:ext>
            </a:extLst>
          </p:cNvPr>
          <p:cNvSpPr/>
          <p:nvPr/>
        </p:nvSpPr>
        <p:spPr>
          <a:xfrm>
            <a:off x="1905000" y="-98425"/>
            <a:ext cx="8382000" cy="1106488"/>
          </a:xfrm>
          <a:prstGeom prst="rect">
            <a:avLst/>
          </a:prstGeom>
        </p:spPr>
        <p:txBody>
          <a:bodyPr>
            <a:spAutoFit/>
          </a:bodyPr>
          <a:lstStyle/>
          <a:p>
            <a:pPr algn="ctr" eaLnBrk="1" fontAlgn="auto" hangingPunct="1">
              <a:spcBef>
                <a:spcPts val="0"/>
              </a:spcBef>
              <a:spcAft>
                <a:spcPts val="0"/>
              </a:spcAft>
              <a:defRPr/>
            </a:pPr>
            <a:r>
              <a:rPr lang="en-US" sz="6600" b="1" dirty="0">
                <a:solidFill>
                  <a:srgbClr val="7030A0"/>
                </a:solidFill>
                <a:effectLst>
                  <a:outerShdw blurRad="38100" dist="38100" dir="2700000" algn="tl">
                    <a:srgbClr val="000000">
                      <a:alpha val="43137"/>
                    </a:srgbClr>
                  </a:outerShdw>
                </a:effectLst>
                <a:latin typeface="AddJazz" pitchFamily="2" charset="0"/>
              </a:rPr>
              <a:t>Accessing List elements </a:t>
            </a:r>
          </a:p>
        </p:txBody>
      </p:sp>
      <p:sp>
        <p:nvSpPr>
          <p:cNvPr id="30723" name="TextBox 3">
            <a:extLst>
              <a:ext uri="{FF2B5EF4-FFF2-40B4-BE49-F238E27FC236}">
                <a16:creationId xmlns:a16="http://schemas.microsoft.com/office/drawing/2014/main" id="{EEABDEC6-164E-5CCD-9A07-E042A261F15A}"/>
              </a:ext>
            </a:extLst>
          </p:cNvPr>
          <p:cNvSpPr txBox="1">
            <a:spLocks noChangeArrowheads="1"/>
          </p:cNvSpPr>
          <p:nvPr/>
        </p:nvSpPr>
        <p:spPr bwMode="auto">
          <a:xfrm>
            <a:off x="304800" y="1041400"/>
            <a:ext cx="113538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defTabSz="514350">
              <a:defRPr>
                <a:solidFill>
                  <a:schemeClr val="tx1"/>
                </a:solidFill>
                <a:latin typeface="Tw Cen MT" panose="020B0602020104020603" pitchFamily="34" charset="0"/>
              </a:defRPr>
            </a:lvl1pPr>
            <a:lvl2pPr marL="742950" indent="-285750" defTabSz="514350">
              <a:defRPr>
                <a:solidFill>
                  <a:schemeClr val="tx1"/>
                </a:solidFill>
                <a:latin typeface="Tw Cen MT" panose="020B0602020104020603" pitchFamily="34" charset="0"/>
              </a:defRPr>
            </a:lvl2pPr>
            <a:lvl3pPr marL="1143000" indent="-228600" defTabSz="514350">
              <a:defRPr>
                <a:solidFill>
                  <a:schemeClr val="tx1"/>
                </a:solidFill>
                <a:latin typeface="Tw Cen MT" panose="020B0602020104020603" pitchFamily="34" charset="0"/>
              </a:defRPr>
            </a:lvl3pPr>
            <a:lvl4pPr marL="1600200" indent="-228600" defTabSz="514350">
              <a:defRPr>
                <a:solidFill>
                  <a:schemeClr val="tx1"/>
                </a:solidFill>
                <a:latin typeface="Tw Cen MT" panose="020B0602020104020603" pitchFamily="34" charset="0"/>
              </a:defRPr>
            </a:lvl4pPr>
            <a:lvl5pPr marL="2057400" indent="-228600" defTabSz="514350">
              <a:defRPr>
                <a:solidFill>
                  <a:schemeClr val="tx1"/>
                </a:solidFill>
                <a:latin typeface="Tw Cen MT" panose="020B0602020104020603" pitchFamily="34" charset="0"/>
              </a:defRPr>
            </a:lvl5pPr>
            <a:lvl6pPr marL="2514600" indent="-228600" defTabSz="514350" fontAlgn="base">
              <a:spcBef>
                <a:spcPct val="0"/>
              </a:spcBef>
              <a:spcAft>
                <a:spcPct val="0"/>
              </a:spcAft>
              <a:defRPr>
                <a:solidFill>
                  <a:schemeClr val="tx1"/>
                </a:solidFill>
                <a:latin typeface="Tw Cen MT" panose="020B0602020104020603" pitchFamily="34" charset="0"/>
              </a:defRPr>
            </a:lvl6pPr>
            <a:lvl7pPr marL="2971800" indent="-228600" defTabSz="514350" fontAlgn="base">
              <a:spcBef>
                <a:spcPct val="0"/>
              </a:spcBef>
              <a:spcAft>
                <a:spcPct val="0"/>
              </a:spcAft>
              <a:defRPr>
                <a:solidFill>
                  <a:schemeClr val="tx1"/>
                </a:solidFill>
                <a:latin typeface="Tw Cen MT" panose="020B0602020104020603" pitchFamily="34" charset="0"/>
              </a:defRPr>
            </a:lvl7pPr>
            <a:lvl8pPr marL="3429000" indent="-228600" defTabSz="514350" fontAlgn="base">
              <a:spcBef>
                <a:spcPct val="0"/>
              </a:spcBef>
              <a:spcAft>
                <a:spcPct val="0"/>
              </a:spcAft>
              <a:defRPr>
                <a:solidFill>
                  <a:schemeClr val="tx1"/>
                </a:solidFill>
                <a:latin typeface="Tw Cen MT" panose="020B0602020104020603" pitchFamily="34" charset="0"/>
              </a:defRPr>
            </a:lvl8pPr>
            <a:lvl9pPr marL="3886200" indent="-228600" defTabSz="514350" fontAlgn="base">
              <a:spcBef>
                <a:spcPct val="0"/>
              </a:spcBef>
              <a:spcAft>
                <a:spcPct val="0"/>
              </a:spcAft>
              <a:defRPr>
                <a:solidFill>
                  <a:schemeClr val="tx1"/>
                </a:solidFill>
                <a:latin typeface="Tw Cen MT" panose="020B0602020104020603" pitchFamily="34" charset="0"/>
              </a:defRPr>
            </a:lvl9pPr>
          </a:lstStyle>
          <a:p>
            <a:pPr algn="just" eaLnBrk="1" hangingPunct="1">
              <a:buFont typeface="Arial" panose="020B0604020202020204" pitchFamily="34" charset="0"/>
              <a:buChar char="•"/>
            </a:pPr>
            <a:r>
              <a:rPr lang="en-US" altLang="en-US" sz="3600" b="1">
                <a:solidFill>
                  <a:srgbClr val="002060"/>
                </a:solidFill>
                <a:latin typeface="Bookman Old Style" panose="02050604050505020204" pitchFamily="18" charset="0"/>
              </a:rPr>
              <a:t>Python assigns an automatic index value for each element of a list begins with </a:t>
            </a:r>
            <a:r>
              <a:rPr lang="en-US" altLang="en-US" sz="3600" b="1">
                <a:solidFill>
                  <a:srgbClr val="00B050"/>
                </a:solidFill>
                <a:latin typeface="Bookman Old Style" panose="02050604050505020204" pitchFamily="18" charset="0"/>
              </a:rPr>
              <a:t>zero.</a:t>
            </a:r>
          </a:p>
          <a:p>
            <a:pPr algn="just" eaLnBrk="1" hangingPunct="1">
              <a:buFont typeface="Arial" panose="020B0604020202020204" pitchFamily="34" charset="0"/>
              <a:buChar char="•"/>
            </a:pPr>
            <a:r>
              <a:rPr lang="en-US" altLang="en-US" sz="3600" b="1">
                <a:solidFill>
                  <a:srgbClr val="C00000"/>
                </a:solidFill>
                <a:latin typeface="Bookman Old Style" panose="02050604050505020204" pitchFamily="18" charset="0"/>
              </a:rPr>
              <a:t>Index value can be used to access an element in a list.</a:t>
            </a:r>
          </a:p>
          <a:p>
            <a:pPr algn="just" eaLnBrk="1" hangingPunct="1">
              <a:buFont typeface="Arial" panose="020B0604020202020204" pitchFamily="34" charset="0"/>
              <a:buChar char="•"/>
            </a:pPr>
            <a:r>
              <a:rPr lang="en-US" altLang="en-US" sz="3600" b="1">
                <a:solidFill>
                  <a:srgbClr val="002060"/>
                </a:solidFill>
                <a:latin typeface="Bookman Old Style" panose="02050604050505020204" pitchFamily="18" charset="0"/>
              </a:rPr>
              <a:t>In python, index value is an integer number which can be </a:t>
            </a:r>
            <a:r>
              <a:rPr lang="en-US" altLang="en-US" sz="3600" b="1">
                <a:solidFill>
                  <a:srgbClr val="00B050"/>
                </a:solidFill>
                <a:latin typeface="Bookman Old Style" panose="02050604050505020204" pitchFamily="18" charset="0"/>
              </a:rPr>
              <a:t>positive or negative.</a:t>
            </a:r>
          </a:p>
        </p:txBody>
      </p:sp>
      <p:pic>
        <p:nvPicPr>
          <p:cNvPr id="30724" name="Picture 2">
            <a:extLst>
              <a:ext uri="{FF2B5EF4-FFF2-40B4-BE49-F238E27FC236}">
                <a16:creationId xmlns:a16="http://schemas.microsoft.com/office/drawing/2014/main" id="{52F23C5E-3944-52F9-C228-1885669259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4457700"/>
            <a:ext cx="58674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gradFill rotWithShape="1">
          <a:gsLst>
            <a:gs pos="0">
              <a:srgbClr val="EBB6ED"/>
            </a:gs>
            <a:gs pos="100000">
              <a:srgbClr val="89ADDB"/>
            </a:gs>
          </a:gsLst>
          <a:lin ang="5400000"/>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E50D0C-9516-41A4-AD55-C8BC1FD9174B}"/>
              </a:ext>
            </a:extLst>
          </p:cNvPr>
          <p:cNvSpPr/>
          <p:nvPr/>
        </p:nvSpPr>
        <p:spPr>
          <a:xfrm>
            <a:off x="1600200" y="0"/>
            <a:ext cx="9753600" cy="1528763"/>
          </a:xfrm>
          <a:prstGeom prst="rect">
            <a:avLst/>
          </a:prstGeom>
        </p:spPr>
        <p:txBody>
          <a:bodyPr>
            <a:spAutoFit/>
          </a:bodyPr>
          <a:lstStyle/>
          <a:p>
            <a:pPr algn="ctr" eaLnBrk="1" fontAlgn="auto" hangingPunct="1">
              <a:spcBef>
                <a:spcPts val="0"/>
              </a:spcBef>
              <a:spcAft>
                <a:spcPts val="0"/>
              </a:spcAft>
              <a:defRPr/>
            </a:pPr>
            <a:r>
              <a:rPr lang="en-US" sz="9338" b="1" dirty="0">
                <a:solidFill>
                  <a:srgbClr val="7030A0"/>
                </a:solidFill>
                <a:latin typeface="AddJazz" pitchFamily="2" charset="0"/>
              </a:rPr>
              <a:t>Set Operations </a:t>
            </a:r>
          </a:p>
        </p:txBody>
      </p:sp>
      <p:sp>
        <p:nvSpPr>
          <p:cNvPr id="4" name="TextBox 3">
            <a:extLst>
              <a:ext uri="{FF2B5EF4-FFF2-40B4-BE49-F238E27FC236}">
                <a16:creationId xmlns:a16="http://schemas.microsoft.com/office/drawing/2014/main" id="{F173F848-5B9B-B80F-B363-6AEF73B4A015}"/>
              </a:ext>
            </a:extLst>
          </p:cNvPr>
          <p:cNvSpPr txBox="1"/>
          <p:nvPr/>
        </p:nvSpPr>
        <p:spPr>
          <a:xfrm>
            <a:off x="533400" y="1828800"/>
            <a:ext cx="10210800" cy="3208338"/>
          </a:xfrm>
          <a:prstGeom prst="rect">
            <a:avLst/>
          </a:prstGeom>
          <a:noFill/>
        </p:spPr>
        <p:txBody>
          <a:bodyPr>
            <a:spAutoFit/>
          </a:bodyPr>
          <a:lstStyle/>
          <a:p>
            <a:pPr algn="just" eaLnBrk="1" fontAlgn="auto" hangingPunct="1">
              <a:spcBef>
                <a:spcPts val="0"/>
              </a:spcBef>
              <a:spcAft>
                <a:spcPts val="0"/>
              </a:spcAft>
              <a:defRPr/>
            </a:pPr>
            <a:r>
              <a:rPr lang="en-US" sz="3375" b="1" dirty="0">
                <a:solidFill>
                  <a:srgbClr val="002060"/>
                </a:solidFill>
                <a:latin typeface="Bookman Old Style" pitchFamily="18" charset="0"/>
              </a:rPr>
              <a:t>The python is also supports the set operations such as </a:t>
            </a:r>
          </a:p>
          <a:p>
            <a:pPr algn="just" eaLnBrk="1" fontAlgn="auto" hangingPunct="1">
              <a:spcBef>
                <a:spcPts val="0"/>
              </a:spcBef>
              <a:spcAft>
                <a:spcPts val="0"/>
              </a:spcAft>
              <a:defRPr/>
            </a:pPr>
            <a:r>
              <a:rPr lang="en-US" sz="3375" b="1" dirty="0">
                <a:solidFill>
                  <a:srgbClr val="C00000"/>
                </a:solidFill>
                <a:latin typeface="Bookman Old Style" pitchFamily="18" charset="0"/>
              </a:rPr>
              <a:t>Union</a:t>
            </a:r>
          </a:p>
          <a:p>
            <a:pPr algn="just" eaLnBrk="1" fontAlgn="auto" hangingPunct="1">
              <a:spcBef>
                <a:spcPts val="0"/>
              </a:spcBef>
              <a:spcAft>
                <a:spcPts val="0"/>
              </a:spcAft>
              <a:defRPr/>
            </a:pPr>
            <a:r>
              <a:rPr lang="en-US" sz="3375" b="1" dirty="0">
                <a:solidFill>
                  <a:srgbClr val="C00000"/>
                </a:solidFill>
                <a:latin typeface="Bookman Old Style" pitchFamily="18" charset="0"/>
              </a:rPr>
              <a:t>Intersection</a:t>
            </a:r>
          </a:p>
          <a:p>
            <a:pPr algn="just" eaLnBrk="1" fontAlgn="auto" hangingPunct="1">
              <a:spcBef>
                <a:spcPts val="0"/>
              </a:spcBef>
              <a:spcAft>
                <a:spcPts val="0"/>
              </a:spcAft>
              <a:defRPr/>
            </a:pPr>
            <a:r>
              <a:rPr lang="en-US" sz="3375" b="1" dirty="0">
                <a:solidFill>
                  <a:srgbClr val="C00000"/>
                </a:solidFill>
                <a:latin typeface="Bookman Old Style" pitchFamily="18" charset="0"/>
              </a:rPr>
              <a:t>Difference</a:t>
            </a:r>
          </a:p>
          <a:p>
            <a:pPr algn="just" eaLnBrk="1" fontAlgn="auto" hangingPunct="1">
              <a:spcBef>
                <a:spcPts val="0"/>
              </a:spcBef>
              <a:spcAft>
                <a:spcPts val="0"/>
              </a:spcAft>
              <a:defRPr/>
            </a:pPr>
            <a:r>
              <a:rPr lang="en-US" sz="3375" b="1" dirty="0">
                <a:solidFill>
                  <a:srgbClr val="C00000"/>
                </a:solidFill>
                <a:latin typeface="Bookman Old Style" pitchFamily="18" charset="0"/>
              </a:rPr>
              <a:t>Symmetric difference</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B7470C-819C-7026-5340-B15F92D5968D}"/>
              </a:ext>
            </a:extLst>
          </p:cNvPr>
          <p:cNvSpPr/>
          <p:nvPr/>
        </p:nvSpPr>
        <p:spPr>
          <a:xfrm>
            <a:off x="914400" y="685800"/>
            <a:ext cx="9906000" cy="4154488"/>
          </a:xfrm>
          <a:prstGeom prst="rect">
            <a:avLst/>
          </a:prstGeom>
        </p:spPr>
        <p:txBody>
          <a:bodyPr>
            <a:spAutoFit/>
          </a:bodyPr>
          <a:lstStyle/>
          <a:p>
            <a:pPr eaLnBrk="1" fontAlgn="auto" hangingPunct="1">
              <a:spcBef>
                <a:spcPts val="0"/>
              </a:spcBef>
              <a:spcAft>
                <a:spcPts val="0"/>
              </a:spcAft>
              <a:defRPr/>
            </a:pPr>
            <a:r>
              <a:rPr lang="en-US" sz="3713" b="1" dirty="0">
                <a:solidFill>
                  <a:srgbClr val="0070C0"/>
                </a:solidFill>
                <a:latin typeface="Times New Roman" pitchFamily="18" charset="0"/>
                <a:cs typeface="Times New Roman" pitchFamily="18" charset="0"/>
              </a:rPr>
              <a:t>	</a:t>
            </a:r>
            <a:r>
              <a:rPr lang="en-US" sz="6600" b="1" dirty="0">
                <a:solidFill>
                  <a:srgbClr val="FF0000"/>
                </a:solidFill>
                <a:latin typeface="Times New Roman" pitchFamily="18" charset="0"/>
                <a:cs typeface="Times New Roman" pitchFamily="18" charset="0"/>
              </a:rPr>
              <a:t>|</a:t>
            </a:r>
            <a:r>
              <a:rPr lang="en-US" sz="6600" b="1" dirty="0">
                <a:solidFill>
                  <a:srgbClr val="0070C0"/>
                </a:solidFill>
                <a:latin typeface="Times New Roman" pitchFamily="18" charset="0"/>
                <a:cs typeface="Times New Roman" pitchFamily="18" charset="0"/>
              </a:rPr>
              <a:t> 		union</a:t>
            </a:r>
            <a:br>
              <a:rPr lang="en-US" sz="6600" b="1" dirty="0">
                <a:solidFill>
                  <a:srgbClr val="0070C0"/>
                </a:solidFill>
                <a:latin typeface="Times New Roman" pitchFamily="18" charset="0"/>
                <a:cs typeface="Times New Roman" pitchFamily="18" charset="0"/>
              </a:rPr>
            </a:br>
            <a:r>
              <a:rPr lang="en-US" sz="6600" b="1" dirty="0">
                <a:solidFill>
                  <a:srgbClr val="0070C0"/>
                </a:solidFill>
                <a:latin typeface="Times New Roman" pitchFamily="18" charset="0"/>
                <a:cs typeface="Times New Roman" pitchFamily="18" charset="0"/>
              </a:rPr>
              <a:t>	</a:t>
            </a:r>
            <a:r>
              <a:rPr lang="en-US" sz="6600" b="1" dirty="0">
                <a:solidFill>
                  <a:srgbClr val="FF0000"/>
                </a:solidFill>
                <a:latin typeface="Times New Roman" pitchFamily="18" charset="0"/>
                <a:cs typeface="Times New Roman" pitchFamily="18" charset="0"/>
              </a:rPr>
              <a:t>&amp;</a:t>
            </a:r>
            <a:r>
              <a:rPr lang="en-US" sz="6600" b="1" dirty="0">
                <a:solidFill>
                  <a:srgbClr val="0070C0"/>
                </a:solidFill>
                <a:latin typeface="Times New Roman" pitchFamily="18" charset="0"/>
                <a:cs typeface="Times New Roman" pitchFamily="18" charset="0"/>
              </a:rPr>
              <a:t> 		intersection</a:t>
            </a:r>
            <a:br>
              <a:rPr lang="en-US" sz="6600" b="1" dirty="0">
                <a:solidFill>
                  <a:srgbClr val="0070C0"/>
                </a:solidFill>
                <a:latin typeface="Times New Roman" pitchFamily="18" charset="0"/>
                <a:cs typeface="Times New Roman" pitchFamily="18" charset="0"/>
              </a:rPr>
            </a:br>
            <a:r>
              <a:rPr lang="en-US" sz="6600" b="1" dirty="0">
                <a:solidFill>
                  <a:srgbClr val="0070C0"/>
                </a:solidFill>
                <a:latin typeface="Times New Roman" pitchFamily="18" charset="0"/>
                <a:cs typeface="Times New Roman" pitchFamily="18" charset="0"/>
              </a:rPr>
              <a:t>	</a:t>
            </a:r>
            <a:r>
              <a:rPr lang="en-US" sz="6600" b="1" dirty="0">
                <a:solidFill>
                  <a:srgbClr val="FF0000"/>
                </a:solidFill>
                <a:latin typeface="Times New Roman" pitchFamily="18" charset="0"/>
                <a:cs typeface="Times New Roman" pitchFamily="18" charset="0"/>
              </a:rPr>
              <a:t>–</a:t>
            </a:r>
            <a:r>
              <a:rPr lang="en-US" sz="6600" b="1" dirty="0">
                <a:solidFill>
                  <a:srgbClr val="0070C0"/>
                </a:solidFill>
                <a:latin typeface="Times New Roman" pitchFamily="18" charset="0"/>
                <a:cs typeface="Times New Roman" pitchFamily="18" charset="0"/>
              </a:rPr>
              <a:t>		difference</a:t>
            </a:r>
            <a:br>
              <a:rPr lang="en-US" sz="6600" b="1" dirty="0">
                <a:solidFill>
                  <a:srgbClr val="0070C0"/>
                </a:solidFill>
                <a:latin typeface="Times New Roman" pitchFamily="18" charset="0"/>
                <a:cs typeface="Times New Roman" pitchFamily="18" charset="0"/>
              </a:rPr>
            </a:br>
            <a:r>
              <a:rPr lang="en-US" sz="6600" b="1" dirty="0">
                <a:solidFill>
                  <a:srgbClr val="0070C0"/>
                </a:solidFill>
                <a:latin typeface="Times New Roman" pitchFamily="18" charset="0"/>
                <a:cs typeface="Times New Roman" pitchFamily="18" charset="0"/>
              </a:rPr>
              <a:t>	</a:t>
            </a:r>
            <a:r>
              <a:rPr lang="en-US" sz="6600" b="1" dirty="0">
                <a:solidFill>
                  <a:srgbClr val="FF0000"/>
                </a:solidFill>
                <a:latin typeface="Times New Roman" pitchFamily="18" charset="0"/>
                <a:cs typeface="Times New Roman" pitchFamily="18" charset="0"/>
              </a:rPr>
              <a:t>^</a:t>
            </a:r>
            <a:r>
              <a:rPr lang="en-US" sz="6600" b="1" dirty="0">
                <a:solidFill>
                  <a:srgbClr val="0070C0"/>
                </a:solidFill>
                <a:latin typeface="Times New Roman" pitchFamily="18" charset="0"/>
                <a:cs typeface="Times New Roman" pitchFamily="18" charset="0"/>
              </a:rPr>
              <a:t> 		symmetric difference</a:t>
            </a:r>
            <a:endParaRPr lang="en-US" sz="3713" b="1" dirty="0">
              <a:solidFill>
                <a:srgbClr val="0070C0"/>
              </a:solidFill>
              <a:latin typeface="Times New Roman" pitchFamily="18" charset="0"/>
              <a:cs typeface="Times New Roman" pitchFamily="18" charset="0"/>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7EC987-5E72-9CDF-6640-824542DD1912}"/>
              </a:ext>
            </a:extLst>
          </p:cNvPr>
          <p:cNvSpPr/>
          <p:nvPr/>
        </p:nvSpPr>
        <p:spPr>
          <a:xfrm>
            <a:off x="1957388" y="96838"/>
            <a:ext cx="8353425" cy="2576512"/>
          </a:xfrm>
          <a:prstGeom prst="rect">
            <a:avLst/>
          </a:prstGeom>
        </p:spPr>
        <p:txBody>
          <a:bodyPr>
            <a:spAutoFit/>
          </a:bodyPr>
          <a:lstStyle/>
          <a:p>
            <a:pPr algn="ctr" eaLnBrk="1" fontAlgn="auto" hangingPunct="1">
              <a:spcBef>
                <a:spcPts val="0"/>
              </a:spcBef>
              <a:spcAft>
                <a:spcPts val="0"/>
              </a:spcAft>
              <a:defRPr/>
            </a:pPr>
            <a:r>
              <a:rPr lang="en-US" sz="16144" b="1" dirty="0">
                <a:solidFill>
                  <a:srgbClr val="7030A0"/>
                </a:solidFill>
                <a:latin typeface="AddJazz" pitchFamily="2" charset="0"/>
              </a:rPr>
              <a:t>Union</a:t>
            </a:r>
          </a:p>
        </p:txBody>
      </p:sp>
      <p:pic>
        <p:nvPicPr>
          <p:cNvPr id="116739" name="Picture 3">
            <a:extLst>
              <a:ext uri="{FF2B5EF4-FFF2-40B4-BE49-F238E27FC236}">
                <a16:creationId xmlns:a16="http://schemas.microsoft.com/office/drawing/2014/main" id="{81523B6A-5BC4-603B-FC78-49D8009228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632075"/>
            <a:ext cx="11506200" cy="284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17762" name="Picture 2">
            <a:extLst>
              <a:ext uri="{FF2B5EF4-FFF2-40B4-BE49-F238E27FC236}">
                <a16:creationId xmlns:a16="http://schemas.microsoft.com/office/drawing/2014/main" id="{99237828-CAE7-690A-C3B2-AAA53F987C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3949" t="45522" r="32100" b="9422"/>
          <a:stretch>
            <a:fillRect/>
          </a:stretch>
        </p:blipFill>
        <p:spPr bwMode="auto">
          <a:xfrm>
            <a:off x="3505200" y="304800"/>
            <a:ext cx="5014913" cy="338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902E252E-7DE5-66A8-59D7-26391EA54FAA}"/>
              </a:ext>
            </a:extLst>
          </p:cNvPr>
          <p:cNvSpPr txBox="1"/>
          <p:nvPr/>
        </p:nvSpPr>
        <p:spPr>
          <a:xfrm>
            <a:off x="609600" y="4114800"/>
            <a:ext cx="11201400" cy="1754188"/>
          </a:xfrm>
          <a:prstGeom prst="rect">
            <a:avLst/>
          </a:prstGeom>
          <a:noFill/>
        </p:spPr>
        <p:txBody>
          <a:bodyPr>
            <a:spAutoFit/>
          </a:bodyPr>
          <a:lstStyle/>
          <a:p>
            <a:pPr algn="just" eaLnBrk="1" fontAlgn="auto" hangingPunct="1">
              <a:spcBef>
                <a:spcPts val="0"/>
              </a:spcBef>
              <a:spcAft>
                <a:spcPts val="0"/>
              </a:spcAft>
              <a:defRPr/>
            </a:pPr>
            <a:r>
              <a:rPr lang="en-US" sz="3713" b="1" dirty="0">
                <a:solidFill>
                  <a:srgbClr val="002060"/>
                </a:solidFill>
                <a:latin typeface="Bookman Old Style" pitchFamily="18" charset="0"/>
              </a:rPr>
              <a:t>In python, the operator </a:t>
            </a:r>
            <a:r>
              <a:rPr lang="en-US" sz="3713" b="1" dirty="0">
                <a:solidFill>
                  <a:srgbClr val="FF0000"/>
                </a:solidFill>
                <a:latin typeface="Times New Roman" pitchFamily="18" charset="0"/>
                <a:cs typeface="Times New Roman" pitchFamily="18" charset="0"/>
              </a:rPr>
              <a:t>|</a:t>
            </a:r>
            <a:r>
              <a:rPr lang="en-US" sz="3713" b="1" dirty="0">
                <a:solidFill>
                  <a:srgbClr val="002060"/>
                </a:solidFill>
                <a:latin typeface="Bookman Old Style" pitchFamily="18" charset="0"/>
              </a:rPr>
              <a:t> is used to union of two sets. </a:t>
            </a:r>
            <a:r>
              <a:rPr lang="en-US" sz="3375" b="1" dirty="0">
                <a:solidFill>
                  <a:srgbClr val="002060"/>
                </a:solidFill>
                <a:latin typeface="Bookman Old Style" pitchFamily="18" charset="0"/>
              </a:rPr>
              <a:t>The function union( ) is also used to join two sets in python.</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0000"/>
            </a:gs>
            <a:gs pos="100000">
              <a:srgbClr val="89ADDB"/>
            </a:gs>
          </a:gsLst>
          <a:lin ang="5400000"/>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DFEFD66-2213-733C-739D-0A5F39A13E42}"/>
              </a:ext>
            </a:extLst>
          </p:cNvPr>
          <p:cNvSpPr/>
          <p:nvPr/>
        </p:nvSpPr>
        <p:spPr>
          <a:xfrm>
            <a:off x="381000" y="1716088"/>
            <a:ext cx="5100638" cy="1649412"/>
          </a:xfrm>
          <a:prstGeom prst="rect">
            <a:avLst/>
          </a:prstGeom>
        </p:spPr>
        <p:txBody>
          <a:bodyPr>
            <a:spAutoFit/>
          </a:bodyPr>
          <a:lstStyle/>
          <a:p>
            <a:pPr algn="just" eaLnBrk="1" hangingPunct="1">
              <a:defRPr/>
            </a:pPr>
            <a:r>
              <a:rPr lang="en-US" sz="3375" b="1" dirty="0">
                <a:solidFill>
                  <a:srgbClr val="00B050"/>
                </a:solidFill>
                <a:latin typeface="Agency FB" pitchFamily="34" charset="0"/>
              </a:rPr>
              <a:t>A = {0, 2, 4, 6, 8}; </a:t>
            </a:r>
          </a:p>
          <a:p>
            <a:pPr algn="just" eaLnBrk="1" hangingPunct="1">
              <a:defRPr/>
            </a:pPr>
            <a:r>
              <a:rPr lang="en-US" sz="3375" b="1" dirty="0">
                <a:solidFill>
                  <a:srgbClr val="00B050"/>
                </a:solidFill>
                <a:latin typeface="Agency FB" pitchFamily="34" charset="0"/>
              </a:rPr>
              <a:t>B = {1, 2, 3, 4, 5}; </a:t>
            </a:r>
          </a:p>
          <a:p>
            <a:pPr algn="just" eaLnBrk="1" hangingPunct="1">
              <a:defRPr/>
            </a:pPr>
            <a:r>
              <a:rPr lang="en-US" sz="3375" b="1" dirty="0">
                <a:solidFill>
                  <a:srgbClr val="00B050"/>
                </a:solidFill>
                <a:latin typeface="Agency FB" pitchFamily="34" charset="0"/>
              </a:rPr>
              <a:t>print("Union :", A </a:t>
            </a:r>
            <a:r>
              <a:rPr lang="en-US" sz="3375" b="1" dirty="0">
                <a:solidFill>
                  <a:srgbClr val="C00000"/>
                </a:solidFill>
                <a:latin typeface="Agency FB" pitchFamily="34" charset="0"/>
              </a:rPr>
              <a:t>|</a:t>
            </a:r>
            <a:r>
              <a:rPr lang="en-US" sz="3375" b="1" dirty="0">
                <a:solidFill>
                  <a:srgbClr val="00B050"/>
                </a:solidFill>
                <a:latin typeface="Agency FB" pitchFamily="34" charset="0"/>
              </a:rPr>
              <a:t> B) </a:t>
            </a:r>
          </a:p>
        </p:txBody>
      </p:sp>
      <p:sp>
        <p:nvSpPr>
          <p:cNvPr id="118787" name="Rectangle 2">
            <a:extLst>
              <a:ext uri="{FF2B5EF4-FFF2-40B4-BE49-F238E27FC236}">
                <a16:creationId xmlns:a16="http://schemas.microsoft.com/office/drawing/2014/main" id="{E47A0628-1893-AFFD-65CC-3C6684835BDF}"/>
              </a:ext>
            </a:extLst>
          </p:cNvPr>
          <p:cNvSpPr>
            <a:spLocks noChangeArrowheads="1"/>
          </p:cNvSpPr>
          <p:nvPr/>
        </p:nvSpPr>
        <p:spPr bwMode="auto">
          <a:xfrm>
            <a:off x="381000" y="495300"/>
            <a:ext cx="40386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4500" b="1">
                <a:solidFill>
                  <a:srgbClr val="0070C0"/>
                </a:solidFill>
                <a:latin typeface="Archery Black Condensed"/>
              </a:rPr>
              <a:t>Example</a:t>
            </a:r>
          </a:p>
        </p:txBody>
      </p:sp>
      <p:sp>
        <p:nvSpPr>
          <p:cNvPr id="4" name="Rectangle 3">
            <a:extLst>
              <a:ext uri="{FF2B5EF4-FFF2-40B4-BE49-F238E27FC236}">
                <a16:creationId xmlns:a16="http://schemas.microsoft.com/office/drawing/2014/main" id="{3D65C324-6BA4-6B61-DA77-8E1ACECEB61D}"/>
              </a:ext>
            </a:extLst>
          </p:cNvPr>
          <p:cNvSpPr/>
          <p:nvPr/>
        </p:nvSpPr>
        <p:spPr>
          <a:xfrm>
            <a:off x="365125" y="4143375"/>
            <a:ext cx="5075238" cy="1338263"/>
          </a:xfrm>
          <a:prstGeom prst="rect">
            <a:avLst/>
          </a:prstGeom>
        </p:spPr>
        <p:txBody>
          <a:bodyPr wrap="none">
            <a:spAutoFit/>
          </a:bodyPr>
          <a:lstStyle/>
          <a:p>
            <a:pPr algn="just" eaLnBrk="1" hangingPunct="1">
              <a:defRPr/>
            </a:pPr>
            <a:r>
              <a:rPr lang="en-GB" sz="4050" b="1" dirty="0">
                <a:solidFill>
                  <a:srgbClr val="990099"/>
                </a:solidFill>
                <a:latin typeface="Agency FB" pitchFamily="34" charset="0"/>
              </a:rPr>
              <a:t>OUTPUT:</a:t>
            </a:r>
          </a:p>
          <a:p>
            <a:pPr algn="just" eaLnBrk="1" hangingPunct="1">
              <a:defRPr/>
            </a:pPr>
            <a:r>
              <a:rPr lang="en-GB" sz="4050" b="1" dirty="0">
                <a:solidFill>
                  <a:srgbClr val="990099"/>
                </a:solidFill>
                <a:latin typeface="Agency FB" pitchFamily="34" charset="0"/>
              </a:rPr>
              <a:t>Union : {0, 1, 2, 3, 4, 5, 6, 8}</a:t>
            </a:r>
          </a:p>
        </p:txBody>
      </p:sp>
      <p:sp>
        <p:nvSpPr>
          <p:cNvPr id="9" name="Rectangle 8">
            <a:extLst>
              <a:ext uri="{FF2B5EF4-FFF2-40B4-BE49-F238E27FC236}">
                <a16:creationId xmlns:a16="http://schemas.microsoft.com/office/drawing/2014/main" id="{AAD78C83-FA4D-762D-288E-17F7F48F0564}"/>
              </a:ext>
            </a:extLst>
          </p:cNvPr>
          <p:cNvSpPr/>
          <p:nvPr/>
        </p:nvSpPr>
        <p:spPr>
          <a:xfrm>
            <a:off x="5943600" y="1654175"/>
            <a:ext cx="7362825" cy="1962150"/>
          </a:xfrm>
          <a:prstGeom prst="rect">
            <a:avLst/>
          </a:prstGeom>
        </p:spPr>
        <p:txBody>
          <a:bodyPr>
            <a:spAutoFit/>
          </a:bodyPr>
          <a:lstStyle/>
          <a:p>
            <a:pPr algn="just" eaLnBrk="1" hangingPunct="1">
              <a:defRPr/>
            </a:pPr>
            <a:r>
              <a:rPr lang="en-US" sz="3038" b="1" dirty="0" err="1">
                <a:solidFill>
                  <a:srgbClr val="00B050"/>
                </a:solidFill>
                <a:latin typeface="Agency FB" pitchFamily="34" charset="0"/>
              </a:rPr>
              <a:t>set_A</a:t>
            </a:r>
            <a:r>
              <a:rPr lang="en-US" sz="3038" b="1" dirty="0">
                <a:solidFill>
                  <a:srgbClr val="00B050"/>
                </a:solidFill>
                <a:latin typeface="Agency FB" pitchFamily="34" charset="0"/>
              </a:rPr>
              <a:t>={2,4,6,8}</a:t>
            </a:r>
          </a:p>
          <a:p>
            <a:pPr algn="just" eaLnBrk="1" hangingPunct="1">
              <a:defRPr/>
            </a:pPr>
            <a:r>
              <a:rPr lang="en-US" sz="3038" b="1" dirty="0" err="1">
                <a:solidFill>
                  <a:srgbClr val="00B050"/>
                </a:solidFill>
                <a:latin typeface="Agency FB" pitchFamily="34" charset="0"/>
              </a:rPr>
              <a:t>set_B</a:t>
            </a:r>
            <a:r>
              <a:rPr lang="en-US" sz="3038" b="1" dirty="0">
                <a:solidFill>
                  <a:srgbClr val="00B050"/>
                </a:solidFill>
                <a:latin typeface="Agency FB" pitchFamily="34" charset="0"/>
              </a:rPr>
              <a:t>={'A', 'B', 'C', 'D'}</a:t>
            </a:r>
          </a:p>
          <a:p>
            <a:pPr algn="just" eaLnBrk="1" hangingPunct="1">
              <a:defRPr/>
            </a:pPr>
            <a:r>
              <a:rPr lang="en-US" sz="3038" b="1" dirty="0" err="1">
                <a:solidFill>
                  <a:srgbClr val="00B050"/>
                </a:solidFill>
                <a:latin typeface="Agency FB" pitchFamily="34" charset="0"/>
              </a:rPr>
              <a:t>set_U</a:t>
            </a:r>
            <a:r>
              <a:rPr lang="en-US" sz="3038" b="1" dirty="0">
                <a:solidFill>
                  <a:srgbClr val="00B050"/>
                </a:solidFill>
                <a:latin typeface="Agency FB" pitchFamily="34" charset="0"/>
              </a:rPr>
              <a:t>=</a:t>
            </a:r>
            <a:r>
              <a:rPr lang="en-US" sz="3038" b="1" dirty="0" err="1">
                <a:solidFill>
                  <a:srgbClr val="00B050"/>
                </a:solidFill>
                <a:latin typeface="Agency FB" pitchFamily="34" charset="0"/>
              </a:rPr>
              <a:t>set_A.</a:t>
            </a:r>
            <a:r>
              <a:rPr lang="en-US" sz="3038" b="1" dirty="0" err="1">
                <a:solidFill>
                  <a:srgbClr val="FF0000"/>
                </a:solidFill>
                <a:latin typeface="Agency FB" pitchFamily="34" charset="0"/>
              </a:rPr>
              <a:t>union</a:t>
            </a:r>
            <a:r>
              <a:rPr lang="en-US" sz="3038" b="1" dirty="0">
                <a:solidFill>
                  <a:srgbClr val="00B050"/>
                </a:solidFill>
                <a:latin typeface="Agency FB" pitchFamily="34" charset="0"/>
              </a:rPr>
              <a:t>(</a:t>
            </a:r>
            <a:r>
              <a:rPr lang="en-US" sz="3038" b="1" dirty="0" err="1">
                <a:solidFill>
                  <a:srgbClr val="00B050"/>
                </a:solidFill>
                <a:latin typeface="Agency FB" pitchFamily="34" charset="0"/>
              </a:rPr>
              <a:t>set_B</a:t>
            </a:r>
            <a:r>
              <a:rPr lang="en-US" sz="3038" b="1" dirty="0">
                <a:solidFill>
                  <a:srgbClr val="00B050"/>
                </a:solidFill>
                <a:latin typeface="Agency FB" pitchFamily="34" charset="0"/>
              </a:rPr>
              <a:t>)</a:t>
            </a:r>
          </a:p>
          <a:p>
            <a:pPr algn="just" eaLnBrk="1" hangingPunct="1">
              <a:defRPr/>
            </a:pPr>
            <a:r>
              <a:rPr lang="en-US" sz="3038" b="1" dirty="0">
                <a:solidFill>
                  <a:srgbClr val="00B050"/>
                </a:solidFill>
                <a:latin typeface="Agency FB" pitchFamily="34" charset="0"/>
              </a:rPr>
              <a:t>print(</a:t>
            </a:r>
            <a:r>
              <a:rPr lang="en-US" sz="3038" b="1" dirty="0" err="1">
                <a:solidFill>
                  <a:srgbClr val="00B050"/>
                </a:solidFill>
                <a:latin typeface="Agency FB" pitchFamily="34" charset="0"/>
              </a:rPr>
              <a:t>set_U</a:t>
            </a:r>
            <a:r>
              <a:rPr lang="en-US" sz="3038" b="1" dirty="0">
                <a:solidFill>
                  <a:srgbClr val="00B050"/>
                </a:solidFill>
                <a:latin typeface="Agency FB" pitchFamily="34" charset="0"/>
              </a:rPr>
              <a:t>)</a:t>
            </a:r>
          </a:p>
        </p:txBody>
      </p:sp>
      <p:sp>
        <p:nvSpPr>
          <p:cNvPr id="118790" name="Rectangle 10">
            <a:extLst>
              <a:ext uri="{FF2B5EF4-FFF2-40B4-BE49-F238E27FC236}">
                <a16:creationId xmlns:a16="http://schemas.microsoft.com/office/drawing/2014/main" id="{A7F5DC72-AA5C-2114-01C8-CC5D0952DD67}"/>
              </a:ext>
            </a:extLst>
          </p:cNvPr>
          <p:cNvSpPr>
            <a:spLocks noChangeArrowheads="1"/>
          </p:cNvSpPr>
          <p:nvPr/>
        </p:nvSpPr>
        <p:spPr bwMode="auto">
          <a:xfrm>
            <a:off x="5902325" y="495300"/>
            <a:ext cx="6916738"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4500" b="1">
                <a:solidFill>
                  <a:srgbClr val="0070C0"/>
                </a:solidFill>
                <a:latin typeface="Archery Black Condensed"/>
              </a:rPr>
              <a:t>Example</a:t>
            </a:r>
          </a:p>
        </p:txBody>
      </p:sp>
      <p:sp>
        <p:nvSpPr>
          <p:cNvPr id="15" name="Rectangle 14">
            <a:extLst>
              <a:ext uri="{FF2B5EF4-FFF2-40B4-BE49-F238E27FC236}">
                <a16:creationId xmlns:a16="http://schemas.microsoft.com/office/drawing/2014/main" id="{6E5976E4-3962-E85E-6D2B-8BFD3C2FACE3}"/>
              </a:ext>
            </a:extLst>
          </p:cNvPr>
          <p:cNvSpPr/>
          <p:nvPr/>
        </p:nvSpPr>
        <p:spPr>
          <a:xfrm>
            <a:off x="5930900" y="4143375"/>
            <a:ext cx="4672013" cy="1338263"/>
          </a:xfrm>
          <a:prstGeom prst="rect">
            <a:avLst/>
          </a:prstGeom>
        </p:spPr>
        <p:txBody>
          <a:bodyPr wrap="none">
            <a:spAutoFit/>
          </a:bodyPr>
          <a:lstStyle/>
          <a:p>
            <a:pPr algn="just" eaLnBrk="1" hangingPunct="1">
              <a:defRPr/>
            </a:pPr>
            <a:r>
              <a:rPr lang="en-US" sz="4050" b="1" dirty="0">
                <a:solidFill>
                  <a:srgbClr val="990099"/>
                </a:solidFill>
                <a:latin typeface="Agency FB" pitchFamily="34" charset="0"/>
              </a:rPr>
              <a:t>OUTPUT:</a:t>
            </a:r>
          </a:p>
          <a:p>
            <a:pPr algn="just" eaLnBrk="1" hangingPunct="1">
              <a:defRPr/>
            </a:pPr>
            <a:r>
              <a:rPr lang="en-US" sz="4050" b="1" dirty="0">
                <a:solidFill>
                  <a:srgbClr val="990099"/>
                </a:solidFill>
                <a:latin typeface="Agency FB" pitchFamily="34" charset="0"/>
              </a:rPr>
              <a:t>{'C', 2, 4, 6, 8, 'D', 'B', 'A'}</a:t>
            </a:r>
          </a:p>
        </p:txBody>
      </p:sp>
      <p:cxnSp>
        <p:nvCxnSpPr>
          <p:cNvPr id="17" name="Straight Connector 16">
            <a:extLst>
              <a:ext uri="{FF2B5EF4-FFF2-40B4-BE49-F238E27FC236}">
                <a16:creationId xmlns:a16="http://schemas.microsoft.com/office/drawing/2014/main" id="{B2376F4E-CF92-D411-DC19-D31E1CA3A0A9}"/>
              </a:ext>
            </a:extLst>
          </p:cNvPr>
          <p:cNvCxnSpPr>
            <a:cxnSpLocks/>
          </p:cNvCxnSpPr>
          <p:nvPr/>
        </p:nvCxnSpPr>
        <p:spPr>
          <a:xfrm>
            <a:off x="5692775" y="457200"/>
            <a:ext cx="0" cy="59436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3300"/>
            </a:gs>
            <a:gs pos="100000">
              <a:srgbClr val="89ADDB"/>
            </a:gs>
          </a:gsLst>
          <a:lin ang="5400000"/>
        </a:gradFill>
        <a:effectLst/>
      </p:bgPr>
    </p:bg>
    <p:spTree>
      <p:nvGrpSpPr>
        <p:cNvPr id="1" name=""/>
        <p:cNvGrpSpPr/>
        <p:nvPr/>
      </p:nvGrpSpPr>
      <p:grpSpPr>
        <a:xfrm>
          <a:off x="0" y="0"/>
          <a:ext cx="0" cy="0"/>
          <a:chOff x="0" y="0"/>
          <a:chExt cx="0" cy="0"/>
        </a:xfrm>
      </p:grpSpPr>
      <p:sp>
        <p:nvSpPr>
          <p:cNvPr id="119810" name="Rectangle 1">
            <a:extLst>
              <a:ext uri="{FF2B5EF4-FFF2-40B4-BE49-F238E27FC236}">
                <a16:creationId xmlns:a16="http://schemas.microsoft.com/office/drawing/2014/main" id="{53E28B15-91B5-F03F-4A17-C8A5C0A2E467}"/>
              </a:ext>
            </a:extLst>
          </p:cNvPr>
          <p:cNvSpPr>
            <a:spLocks noChangeArrowheads="1"/>
          </p:cNvSpPr>
          <p:nvPr/>
        </p:nvSpPr>
        <p:spPr bwMode="auto">
          <a:xfrm>
            <a:off x="976313" y="1371600"/>
            <a:ext cx="7362825"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4800" b="1">
                <a:solidFill>
                  <a:srgbClr val="FF0000"/>
                </a:solidFill>
                <a:latin typeface="Agency FB" panose="020B0503020202020204" pitchFamily="34" charset="0"/>
              </a:rPr>
              <a:t>set_A={2,4,6,8}</a:t>
            </a:r>
          </a:p>
          <a:p>
            <a:pPr algn="just" eaLnBrk="1" hangingPunct="1"/>
            <a:r>
              <a:rPr lang="en-US" altLang="en-US" sz="4800" b="1">
                <a:solidFill>
                  <a:srgbClr val="FF0000"/>
                </a:solidFill>
                <a:latin typeface="Agency FB" panose="020B0503020202020204" pitchFamily="34" charset="0"/>
              </a:rPr>
              <a:t>set_B={'A', 'B', 'C', 'D'}</a:t>
            </a:r>
          </a:p>
          <a:p>
            <a:pPr algn="just" eaLnBrk="1" hangingPunct="1"/>
            <a:r>
              <a:rPr lang="en-US" altLang="en-US" sz="4800" b="1">
                <a:solidFill>
                  <a:srgbClr val="FF0000"/>
                </a:solidFill>
                <a:latin typeface="Agency FB" panose="020B0503020202020204" pitchFamily="34" charset="0"/>
              </a:rPr>
              <a:t>set_U=set_A.union(set_B)</a:t>
            </a:r>
          </a:p>
          <a:p>
            <a:pPr algn="just" eaLnBrk="1" hangingPunct="1"/>
            <a:r>
              <a:rPr lang="en-US" altLang="en-US" sz="4800" b="1">
                <a:solidFill>
                  <a:srgbClr val="FF0000"/>
                </a:solidFill>
                <a:latin typeface="Agency FB" panose="020B0503020202020204" pitchFamily="34" charset="0"/>
              </a:rPr>
              <a:t>print(set_U)</a:t>
            </a:r>
          </a:p>
        </p:txBody>
      </p:sp>
      <p:sp>
        <p:nvSpPr>
          <p:cNvPr id="119811" name="Rectangle 2">
            <a:extLst>
              <a:ext uri="{FF2B5EF4-FFF2-40B4-BE49-F238E27FC236}">
                <a16:creationId xmlns:a16="http://schemas.microsoft.com/office/drawing/2014/main" id="{A6DB7B86-E80F-45F4-A7CE-FDF38CBCF7E6}"/>
              </a:ext>
            </a:extLst>
          </p:cNvPr>
          <p:cNvSpPr>
            <a:spLocks noChangeArrowheads="1"/>
          </p:cNvSpPr>
          <p:nvPr/>
        </p:nvSpPr>
        <p:spPr bwMode="auto">
          <a:xfrm>
            <a:off x="1009650" y="304800"/>
            <a:ext cx="6916738"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4500" b="1">
                <a:solidFill>
                  <a:srgbClr val="0070C0"/>
                </a:solidFill>
                <a:latin typeface="Archery Black Condensed"/>
              </a:rPr>
              <a:t>Example</a:t>
            </a:r>
          </a:p>
        </p:txBody>
      </p:sp>
      <p:sp>
        <p:nvSpPr>
          <p:cNvPr id="5" name="Rectangle 4">
            <a:extLst>
              <a:ext uri="{FF2B5EF4-FFF2-40B4-BE49-F238E27FC236}">
                <a16:creationId xmlns:a16="http://schemas.microsoft.com/office/drawing/2014/main" id="{FBB273C7-E3EE-A58E-727B-46997DFC3759}"/>
              </a:ext>
            </a:extLst>
          </p:cNvPr>
          <p:cNvSpPr/>
          <p:nvPr/>
        </p:nvSpPr>
        <p:spPr>
          <a:xfrm>
            <a:off x="6629400" y="4724400"/>
            <a:ext cx="4673600" cy="1338263"/>
          </a:xfrm>
          <a:prstGeom prst="rect">
            <a:avLst/>
          </a:prstGeom>
        </p:spPr>
        <p:txBody>
          <a:bodyPr wrap="none">
            <a:spAutoFit/>
          </a:bodyPr>
          <a:lstStyle/>
          <a:p>
            <a:pPr algn="just" eaLnBrk="1" hangingPunct="1">
              <a:defRPr/>
            </a:pPr>
            <a:r>
              <a:rPr lang="en-US" sz="4050" b="1" dirty="0">
                <a:solidFill>
                  <a:srgbClr val="6600CC"/>
                </a:solidFill>
                <a:latin typeface="Agency FB" pitchFamily="34" charset="0"/>
              </a:rPr>
              <a:t>OUTPUT:</a:t>
            </a:r>
          </a:p>
          <a:p>
            <a:pPr algn="just" eaLnBrk="1" hangingPunct="1">
              <a:defRPr/>
            </a:pPr>
            <a:r>
              <a:rPr lang="en-US" sz="4050" b="1" dirty="0">
                <a:solidFill>
                  <a:srgbClr val="6600CC"/>
                </a:solidFill>
                <a:latin typeface="Agency FB" pitchFamily="34" charset="0"/>
              </a:rPr>
              <a:t>{2, 4, 6, 'D', 8, 'B', 'A', 'C'}</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00"/>
            </a:gs>
            <a:gs pos="100000">
              <a:srgbClr val="89ADDB"/>
            </a:gs>
          </a:gsLst>
          <a:lin ang="5400000"/>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90802A9-7BCF-F2D2-8420-5259244FC345}"/>
              </a:ext>
            </a:extLst>
          </p:cNvPr>
          <p:cNvSpPr/>
          <p:nvPr/>
        </p:nvSpPr>
        <p:spPr>
          <a:xfrm>
            <a:off x="2222500" y="304800"/>
            <a:ext cx="7820025" cy="1814513"/>
          </a:xfrm>
          <a:prstGeom prst="rect">
            <a:avLst/>
          </a:prstGeom>
        </p:spPr>
        <p:txBody>
          <a:bodyPr>
            <a:spAutoFit/>
          </a:bodyPr>
          <a:lstStyle/>
          <a:p>
            <a:pPr algn="ctr" eaLnBrk="1" fontAlgn="auto" hangingPunct="1">
              <a:spcBef>
                <a:spcPts val="0"/>
              </a:spcBef>
              <a:spcAft>
                <a:spcPts val="0"/>
              </a:spcAft>
              <a:defRPr/>
            </a:pPr>
            <a:r>
              <a:rPr lang="en-US" sz="11194" b="1" dirty="0">
                <a:solidFill>
                  <a:srgbClr val="7030A0"/>
                </a:solidFill>
                <a:latin typeface="AddJazz" pitchFamily="2" charset="0"/>
              </a:rPr>
              <a:t>Intersection</a:t>
            </a:r>
          </a:p>
        </p:txBody>
      </p:sp>
      <p:sp>
        <p:nvSpPr>
          <p:cNvPr id="120835" name="TextBox 1">
            <a:extLst>
              <a:ext uri="{FF2B5EF4-FFF2-40B4-BE49-F238E27FC236}">
                <a16:creationId xmlns:a16="http://schemas.microsoft.com/office/drawing/2014/main" id="{15FE8EBB-7C93-024A-054B-D5F47E61D105}"/>
              </a:ext>
            </a:extLst>
          </p:cNvPr>
          <p:cNvSpPr txBox="1">
            <a:spLocks noChangeArrowheads="1"/>
          </p:cNvSpPr>
          <p:nvPr/>
        </p:nvSpPr>
        <p:spPr bwMode="auto">
          <a:xfrm>
            <a:off x="762000" y="2362200"/>
            <a:ext cx="104394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eaLnBrk="1" hangingPunct="1"/>
            <a:r>
              <a:rPr lang="en-GB" altLang="en-US" sz="8800">
                <a:solidFill>
                  <a:srgbClr val="FF3300"/>
                </a:solidFill>
              </a:rPr>
              <a:t>It includes the common elements in two sets</a:t>
            </a:r>
            <a:endParaRPr lang="en-IN" altLang="en-US" sz="8800">
              <a:solidFill>
                <a:srgbClr val="FF3300"/>
              </a:solidFill>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gradFill rotWithShape="1">
          <a:gsLst>
            <a:gs pos="0">
              <a:srgbClr val="E9C8EF"/>
            </a:gs>
            <a:gs pos="100000">
              <a:srgbClr val="000099"/>
            </a:gs>
          </a:gsLst>
          <a:lin ang="5400000"/>
        </a:gradFill>
        <a:effectLst/>
      </p:bgPr>
    </p:bg>
    <p:spTree>
      <p:nvGrpSpPr>
        <p:cNvPr id="1" name=""/>
        <p:cNvGrpSpPr/>
        <p:nvPr/>
      </p:nvGrpSpPr>
      <p:grpSpPr>
        <a:xfrm>
          <a:off x="0" y="0"/>
          <a:ext cx="0" cy="0"/>
          <a:chOff x="0" y="0"/>
          <a:chExt cx="0" cy="0"/>
        </a:xfrm>
      </p:grpSpPr>
      <p:pic>
        <p:nvPicPr>
          <p:cNvPr id="121858" name="Picture 2">
            <a:extLst>
              <a:ext uri="{FF2B5EF4-FFF2-40B4-BE49-F238E27FC236}">
                <a16:creationId xmlns:a16="http://schemas.microsoft.com/office/drawing/2014/main" id="{B878CC66-4DA9-1DC7-D7D6-086B57C61D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5327" t="34888" r="22621" b="13992"/>
          <a:stretch>
            <a:fillRect/>
          </a:stretch>
        </p:blipFill>
        <p:spPr bwMode="auto">
          <a:xfrm>
            <a:off x="3352800" y="228600"/>
            <a:ext cx="4886325" cy="368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1859" name="Picture 1">
            <a:extLst>
              <a:ext uri="{FF2B5EF4-FFF2-40B4-BE49-F238E27FC236}">
                <a16:creationId xmlns:a16="http://schemas.microsoft.com/office/drawing/2014/main" id="{FD2C6365-13B2-6ED7-5400-2DE71337D7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572000"/>
            <a:ext cx="11353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B0F0"/>
            </a:gs>
            <a:gs pos="100000">
              <a:srgbClr val="89ADDB"/>
            </a:gs>
          </a:gsLst>
          <a:lin ang="5400000"/>
        </a:gradFill>
        <a:effectLst/>
      </p:bgPr>
    </p:bg>
    <p:spTree>
      <p:nvGrpSpPr>
        <p:cNvPr id="1" name=""/>
        <p:cNvGrpSpPr/>
        <p:nvPr/>
      </p:nvGrpSpPr>
      <p:grpSpPr>
        <a:xfrm>
          <a:off x="0" y="0"/>
          <a:ext cx="0" cy="0"/>
          <a:chOff x="0" y="0"/>
          <a:chExt cx="0" cy="0"/>
        </a:xfrm>
      </p:grpSpPr>
      <p:sp>
        <p:nvSpPr>
          <p:cNvPr id="122882" name="Rectangle 1">
            <a:extLst>
              <a:ext uri="{FF2B5EF4-FFF2-40B4-BE49-F238E27FC236}">
                <a16:creationId xmlns:a16="http://schemas.microsoft.com/office/drawing/2014/main" id="{018A2A18-C45C-E742-755D-682DAB1A766C}"/>
              </a:ext>
            </a:extLst>
          </p:cNvPr>
          <p:cNvSpPr>
            <a:spLocks noChangeArrowheads="1"/>
          </p:cNvSpPr>
          <p:nvPr/>
        </p:nvSpPr>
        <p:spPr bwMode="auto">
          <a:xfrm>
            <a:off x="381000" y="1525588"/>
            <a:ext cx="11582400"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4800" b="1">
                <a:solidFill>
                  <a:srgbClr val="0000FF"/>
                </a:solidFill>
                <a:latin typeface="Agency FB" panose="020B0503020202020204" pitchFamily="34" charset="0"/>
              </a:rPr>
              <a:t>set_A={2,4,6,8}</a:t>
            </a:r>
          </a:p>
          <a:p>
            <a:pPr algn="just" eaLnBrk="1" hangingPunct="1"/>
            <a:r>
              <a:rPr lang="en-US" altLang="en-US" sz="4800" b="1">
                <a:solidFill>
                  <a:srgbClr val="0000FF"/>
                </a:solidFill>
                <a:latin typeface="Agency FB" panose="020B0503020202020204" pitchFamily="34" charset="0"/>
              </a:rPr>
              <a:t>set_B={'A', 'B', 'C', 'D‘,2}</a:t>
            </a:r>
          </a:p>
          <a:p>
            <a:pPr algn="just" eaLnBrk="1" hangingPunct="1"/>
            <a:r>
              <a:rPr lang="en-US" altLang="en-US" sz="4800" b="1">
                <a:solidFill>
                  <a:srgbClr val="0000FF"/>
                </a:solidFill>
                <a:latin typeface="Agency FB" panose="020B0503020202020204" pitchFamily="34" charset="0"/>
              </a:rPr>
              <a:t>U_set=set_A &amp; set_B</a:t>
            </a:r>
          </a:p>
          <a:p>
            <a:pPr algn="just" eaLnBrk="1" hangingPunct="1"/>
            <a:r>
              <a:rPr lang="en-US" altLang="en-US" sz="4800" b="1">
                <a:solidFill>
                  <a:srgbClr val="0000FF"/>
                </a:solidFill>
                <a:latin typeface="Agency FB" panose="020B0503020202020204" pitchFamily="34" charset="0"/>
              </a:rPr>
              <a:t>print(U_set)</a:t>
            </a:r>
          </a:p>
        </p:txBody>
      </p:sp>
      <p:sp>
        <p:nvSpPr>
          <p:cNvPr id="122883" name="Rectangle 2">
            <a:extLst>
              <a:ext uri="{FF2B5EF4-FFF2-40B4-BE49-F238E27FC236}">
                <a16:creationId xmlns:a16="http://schemas.microsoft.com/office/drawing/2014/main" id="{4277620D-136E-D76C-1B4F-8B5A27CADE14}"/>
              </a:ext>
            </a:extLst>
          </p:cNvPr>
          <p:cNvSpPr>
            <a:spLocks noChangeArrowheads="1"/>
          </p:cNvSpPr>
          <p:nvPr/>
        </p:nvSpPr>
        <p:spPr bwMode="auto">
          <a:xfrm>
            <a:off x="381000" y="457200"/>
            <a:ext cx="49339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5400" b="1">
                <a:solidFill>
                  <a:srgbClr val="FF0000"/>
                </a:solidFill>
                <a:latin typeface="Archery Black Condensed"/>
              </a:rPr>
              <a:t>Example</a:t>
            </a:r>
          </a:p>
        </p:txBody>
      </p:sp>
      <p:sp>
        <p:nvSpPr>
          <p:cNvPr id="122884" name="Rectangle 4">
            <a:extLst>
              <a:ext uri="{FF2B5EF4-FFF2-40B4-BE49-F238E27FC236}">
                <a16:creationId xmlns:a16="http://schemas.microsoft.com/office/drawing/2014/main" id="{57669B94-7892-C897-9C64-BB3BDA643E60}"/>
              </a:ext>
            </a:extLst>
          </p:cNvPr>
          <p:cNvSpPr>
            <a:spLocks noChangeArrowheads="1"/>
          </p:cNvSpPr>
          <p:nvPr/>
        </p:nvSpPr>
        <p:spPr bwMode="auto">
          <a:xfrm>
            <a:off x="9067800" y="4572000"/>
            <a:ext cx="381476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eaLnBrk="1" hangingPunct="1"/>
            <a:r>
              <a:rPr lang="en-US" altLang="en-US" sz="5400" b="1">
                <a:solidFill>
                  <a:srgbClr val="0000FF"/>
                </a:solidFill>
                <a:latin typeface="Agency FB" panose="020B0503020202020204" pitchFamily="34" charset="0"/>
              </a:rPr>
              <a:t>OUTPUT:</a:t>
            </a:r>
          </a:p>
          <a:p>
            <a:pPr eaLnBrk="1" hangingPunct="1"/>
            <a:r>
              <a:rPr lang="en-US" altLang="en-US" sz="5400" b="1">
                <a:solidFill>
                  <a:srgbClr val="0000FF"/>
                </a:solidFill>
                <a:latin typeface="Agency FB" panose="020B0503020202020204" pitchFamily="34" charset="0"/>
              </a:rPr>
              <a:t>{2}</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0000"/>
            </a:gs>
            <a:gs pos="100000">
              <a:srgbClr val="89ADDB"/>
            </a:gs>
          </a:gsLst>
          <a:lin ang="5400000"/>
        </a:gradFill>
        <a:effectLst/>
      </p:bgPr>
    </p:bg>
    <p:spTree>
      <p:nvGrpSpPr>
        <p:cNvPr id="1" name=""/>
        <p:cNvGrpSpPr/>
        <p:nvPr/>
      </p:nvGrpSpPr>
      <p:grpSpPr>
        <a:xfrm>
          <a:off x="0" y="0"/>
          <a:ext cx="0" cy="0"/>
          <a:chOff x="0" y="0"/>
          <a:chExt cx="0" cy="0"/>
        </a:xfrm>
      </p:grpSpPr>
      <p:sp>
        <p:nvSpPr>
          <p:cNvPr id="123906" name="Rectangle 1">
            <a:extLst>
              <a:ext uri="{FF2B5EF4-FFF2-40B4-BE49-F238E27FC236}">
                <a16:creationId xmlns:a16="http://schemas.microsoft.com/office/drawing/2014/main" id="{0BAF341C-A70A-65ED-A1A9-45281CBE3C19}"/>
              </a:ext>
            </a:extLst>
          </p:cNvPr>
          <p:cNvSpPr>
            <a:spLocks noChangeArrowheads="1"/>
          </p:cNvSpPr>
          <p:nvPr/>
        </p:nvSpPr>
        <p:spPr bwMode="auto">
          <a:xfrm>
            <a:off x="533400" y="1177925"/>
            <a:ext cx="92202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4800" b="1">
                <a:solidFill>
                  <a:srgbClr val="00B050"/>
                </a:solidFill>
                <a:latin typeface="Agency FB" panose="020B0503020202020204" pitchFamily="34" charset="0"/>
              </a:rPr>
              <a:t>set_A={2,4,6,8}</a:t>
            </a:r>
          </a:p>
          <a:p>
            <a:pPr algn="just" eaLnBrk="1" hangingPunct="1"/>
            <a:r>
              <a:rPr lang="en-US" altLang="en-US" sz="4800" b="1">
                <a:solidFill>
                  <a:srgbClr val="00B050"/>
                </a:solidFill>
                <a:latin typeface="Agency FB" panose="020B0503020202020204" pitchFamily="34" charset="0"/>
              </a:rPr>
              <a:t>set_B={'A', 'B', 'C', 'D‘,4}</a:t>
            </a:r>
          </a:p>
          <a:p>
            <a:pPr algn="just" eaLnBrk="1" hangingPunct="1"/>
            <a:r>
              <a:rPr lang="en-US" altLang="en-US" sz="4800" b="1">
                <a:solidFill>
                  <a:srgbClr val="00B050"/>
                </a:solidFill>
                <a:latin typeface="Agency FB" panose="020B0503020202020204" pitchFamily="34" charset="0"/>
              </a:rPr>
              <a:t>set_U=set_A.</a:t>
            </a:r>
            <a:r>
              <a:rPr lang="en-US" altLang="en-US" sz="4800" b="1">
                <a:solidFill>
                  <a:srgbClr val="FF0000"/>
                </a:solidFill>
                <a:latin typeface="Agency FB" panose="020B0503020202020204" pitchFamily="34" charset="0"/>
              </a:rPr>
              <a:t>intersection</a:t>
            </a:r>
            <a:r>
              <a:rPr lang="en-US" altLang="en-US" sz="4800" b="1">
                <a:solidFill>
                  <a:srgbClr val="00B050"/>
                </a:solidFill>
                <a:latin typeface="Agency FB" panose="020B0503020202020204" pitchFamily="34" charset="0"/>
              </a:rPr>
              <a:t>(set_B)</a:t>
            </a:r>
          </a:p>
          <a:p>
            <a:pPr algn="just" eaLnBrk="1" hangingPunct="1"/>
            <a:r>
              <a:rPr lang="en-US" altLang="en-US" sz="4800" b="1">
                <a:solidFill>
                  <a:srgbClr val="00B050"/>
                </a:solidFill>
                <a:latin typeface="Agency FB" panose="020B0503020202020204" pitchFamily="34" charset="0"/>
              </a:rPr>
              <a:t>print(set_U)</a:t>
            </a:r>
          </a:p>
        </p:txBody>
      </p:sp>
      <p:sp>
        <p:nvSpPr>
          <p:cNvPr id="123907" name="Rectangle 2">
            <a:extLst>
              <a:ext uri="{FF2B5EF4-FFF2-40B4-BE49-F238E27FC236}">
                <a16:creationId xmlns:a16="http://schemas.microsoft.com/office/drawing/2014/main" id="{B69DE63E-5E3C-38BD-2BF0-741EB36E70EE}"/>
              </a:ext>
            </a:extLst>
          </p:cNvPr>
          <p:cNvSpPr>
            <a:spLocks noChangeArrowheads="1"/>
          </p:cNvSpPr>
          <p:nvPr/>
        </p:nvSpPr>
        <p:spPr bwMode="auto">
          <a:xfrm>
            <a:off x="608013" y="393700"/>
            <a:ext cx="462915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hangingPunct="1"/>
            <a:r>
              <a:rPr lang="en-US" altLang="en-US" sz="4500" b="1">
                <a:solidFill>
                  <a:srgbClr val="0070C0"/>
                </a:solidFill>
                <a:latin typeface="Archery Black Condensed"/>
              </a:rPr>
              <a:t>Example</a:t>
            </a:r>
          </a:p>
        </p:txBody>
      </p:sp>
      <p:sp>
        <p:nvSpPr>
          <p:cNvPr id="5" name="Rectangle 4">
            <a:extLst>
              <a:ext uri="{FF2B5EF4-FFF2-40B4-BE49-F238E27FC236}">
                <a16:creationId xmlns:a16="http://schemas.microsoft.com/office/drawing/2014/main" id="{74BAB345-2D5B-28D1-CAB8-4C5B5C67CFCE}"/>
              </a:ext>
            </a:extLst>
          </p:cNvPr>
          <p:cNvSpPr/>
          <p:nvPr/>
        </p:nvSpPr>
        <p:spPr>
          <a:xfrm>
            <a:off x="8991600" y="5257800"/>
            <a:ext cx="5070475" cy="1338263"/>
          </a:xfrm>
          <a:prstGeom prst="rect">
            <a:avLst/>
          </a:prstGeom>
        </p:spPr>
        <p:txBody>
          <a:bodyPr>
            <a:spAutoFit/>
          </a:bodyPr>
          <a:lstStyle/>
          <a:p>
            <a:pPr eaLnBrk="1" hangingPunct="1">
              <a:defRPr/>
            </a:pPr>
            <a:r>
              <a:rPr lang="en-US" sz="4050" b="1" dirty="0">
                <a:solidFill>
                  <a:srgbClr val="990099"/>
                </a:solidFill>
                <a:latin typeface="Agency FB" pitchFamily="34" charset="0"/>
              </a:rPr>
              <a:t>OUTPUT:</a:t>
            </a:r>
          </a:p>
          <a:p>
            <a:pPr eaLnBrk="1" hangingPunct="1">
              <a:defRPr/>
            </a:pPr>
            <a:r>
              <a:rPr lang="en-US" sz="4050" b="1" dirty="0">
                <a:solidFill>
                  <a:srgbClr val="990099"/>
                </a:solidFill>
                <a:latin typeface="Agency FB" pitchFamily="34" charset="0"/>
              </a:rPr>
              <a:t>{4}</a:t>
            </a:r>
          </a:p>
        </p:txBody>
      </p:sp>
    </p:spTree>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2413</TotalTime>
  <Words>5018</Words>
  <Application>Microsoft Office PowerPoint</Application>
  <PresentationFormat>Widescreen</PresentationFormat>
  <Paragraphs>768</Paragraphs>
  <Slides>132</Slides>
  <Notes>2</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132</vt:i4>
      </vt:variant>
    </vt:vector>
  </HeadingPairs>
  <TitlesOfParts>
    <vt:vector size="151" baseType="lpstr">
      <vt:lpstr>AddJazz</vt:lpstr>
      <vt:lpstr>Advokat Modern</vt:lpstr>
      <vt:lpstr>Agency FB</vt:lpstr>
      <vt:lpstr>Archery Black Condensed</vt:lpstr>
      <vt:lpstr>Arial</vt:lpstr>
      <vt:lpstr>Bahnschrift Light Condensed</vt:lpstr>
      <vt:lpstr>Bookman Old Style</vt:lpstr>
      <vt:lpstr>Calibri</vt:lpstr>
      <vt:lpstr>Constantia</vt:lpstr>
      <vt:lpstr>Latha</vt:lpstr>
      <vt:lpstr>LCD</vt:lpstr>
      <vt:lpstr>Lucida Sans Unicode</vt:lpstr>
      <vt:lpstr>MinionPro-Bold</vt:lpstr>
      <vt:lpstr>MinionPro-It</vt:lpstr>
      <vt:lpstr>MinionPro-Regular</vt:lpstr>
      <vt:lpstr>Times New Roman</vt:lpstr>
      <vt:lpstr>Tw Cen MT</vt:lpstr>
      <vt:lpstr>Vijaya</vt:lpstr>
      <vt:lpstr>Droplet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SIGC</cp:lastModifiedBy>
  <cp:revision>570</cp:revision>
  <dcterms:created xsi:type="dcterms:W3CDTF">2019-06-19T13:32:20Z</dcterms:created>
  <dcterms:modified xsi:type="dcterms:W3CDTF">2023-08-13T03:59:06Z</dcterms:modified>
</cp:coreProperties>
</file>